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5" r:id="rId9"/>
  </p:sldIdLst>
  <p:sldSz cx="10083800" cy="5670550"/>
  <p:notesSz cx="10083800" cy="56705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9"/>
    <p:restoredTop sz="94626"/>
  </p:normalViewPr>
  <p:slideViewPr>
    <p:cSldViewPr>
      <p:cViewPr varScale="1">
        <p:scale>
          <a:sx n="119" d="100"/>
          <a:sy n="119" d="100"/>
        </p:scale>
        <p:origin x="216" y="3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8"/>
            <a:ext cx="10079990" cy="5669991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440002" y="1080003"/>
            <a:ext cx="7380605" cy="4140835"/>
          </a:xfrm>
          <a:custGeom>
            <a:avLst/>
            <a:gdLst/>
            <a:ahLst/>
            <a:cxnLst/>
            <a:rect l="l" t="t" r="r" b="b"/>
            <a:pathLst>
              <a:path w="7380605" h="4140835">
                <a:moveTo>
                  <a:pt x="1440357" y="630364"/>
                </a:moveTo>
                <a:lnTo>
                  <a:pt x="1438325" y="582790"/>
                </a:lnTo>
                <a:lnTo>
                  <a:pt x="1432306" y="535978"/>
                </a:lnTo>
                <a:lnTo>
                  <a:pt x="1422323" y="489788"/>
                </a:lnTo>
                <a:lnTo>
                  <a:pt x="1408442" y="444398"/>
                </a:lnTo>
                <a:lnTo>
                  <a:pt x="1390700" y="400011"/>
                </a:lnTo>
                <a:lnTo>
                  <a:pt x="1369161" y="356819"/>
                </a:lnTo>
                <a:lnTo>
                  <a:pt x="1343875" y="315010"/>
                </a:lnTo>
                <a:lnTo>
                  <a:pt x="1315059" y="274993"/>
                </a:lnTo>
                <a:lnTo>
                  <a:pt x="1283068" y="237096"/>
                </a:lnTo>
                <a:lnTo>
                  <a:pt x="1248016" y="201472"/>
                </a:lnTo>
                <a:lnTo>
                  <a:pt x="1210068" y="168262"/>
                </a:lnTo>
                <a:lnTo>
                  <a:pt x="1169377" y="137629"/>
                </a:lnTo>
                <a:lnTo>
                  <a:pt x="1126083" y="109689"/>
                </a:lnTo>
                <a:lnTo>
                  <a:pt x="1080363" y="84607"/>
                </a:lnTo>
                <a:lnTo>
                  <a:pt x="1032586" y="62471"/>
                </a:lnTo>
                <a:lnTo>
                  <a:pt x="983221" y="43586"/>
                </a:lnTo>
                <a:lnTo>
                  <a:pt x="932472" y="28028"/>
                </a:lnTo>
                <a:lnTo>
                  <a:pt x="880567" y="15849"/>
                </a:lnTo>
                <a:lnTo>
                  <a:pt x="827709" y="7086"/>
                </a:lnTo>
                <a:lnTo>
                  <a:pt x="774115" y="1778"/>
                </a:lnTo>
                <a:lnTo>
                  <a:pt x="720001" y="0"/>
                </a:lnTo>
                <a:lnTo>
                  <a:pt x="666013" y="1778"/>
                </a:lnTo>
                <a:lnTo>
                  <a:pt x="612508" y="7086"/>
                </a:lnTo>
                <a:lnTo>
                  <a:pt x="559714" y="15849"/>
                </a:lnTo>
                <a:lnTo>
                  <a:pt x="507847" y="28028"/>
                </a:lnTo>
                <a:lnTo>
                  <a:pt x="457123" y="43586"/>
                </a:lnTo>
                <a:lnTo>
                  <a:pt x="407758" y="62471"/>
                </a:lnTo>
                <a:lnTo>
                  <a:pt x="359994" y="84607"/>
                </a:lnTo>
                <a:lnTo>
                  <a:pt x="314261" y="109689"/>
                </a:lnTo>
                <a:lnTo>
                  <a:pt x="270967" y="137629"/>
                </a:lnTo>
                <a:lnTo>
                  <a:pt x="230276" y="168262"/>
                </a:lnTo>
                <a:lnTo>
                  <a:pt x="192328" y="201472"/>
                </a:lnTo>
                <a:lnTo>
                  <a:pt x="157276" y="237096"/>
                </a:lnTo>
                <a:lnTo>
                  <a:pt x="125285" y="274993"/>
                </a:lnTo>
                <a:lnTo>
                  <a:pt x="96481" y="315010"/>
                </a:lnTo>
                <a:lnTo>
                  <a:pt x="71183" y="356819"/>
                </a:lnTo>
                <a:lnTo>
                  <a:pt x="49644" y="400011"/>
                </a:lnTo>
                <a:lnTo>
                  <a:pt x="31902" y="444423"/>
                </a:lnTo>
                <a:lnTo>
                  <a:pt x="18021" y="489851"/>
                </a:lnTo>
                <a:lnTo>
                  <a:pt x="8039" y="536105"/>
                </a:lnTo>
                <a:lnTo>
                  <a:pt x="2019" y="583018"/>
                </a:lnTo>
                <a:lnTo>
                  <a:pt x="0" y="630364"/>
                </a:lnTo>
                <a:lnTo>
                  <a:pt x="2019" y="677595"/>
                </a:lnTo>
                <a:lnTo>
                  <a:pt x="8039" y="724395"/>
                </a:lnTo>
                <a:lnTo>
                  <a:pt x="18021" y="770597"/>
                </a:lnTo>
                <a:lnTo>
                  <a:pt x="31902" y="815987"/>
                </a:lnTo>
                <a:lnTo>
                  <a:pt x="49644" y="860374"/>
                </a:lnTo>
                <a:lnTo>
                  <a:pt x="71183" y="903566"/>
                </a:lnTo>
                <a:lnTo>
                  <a:pt x="96481" y="945362"/>
                </a:lnTo>
                <a:lnTo>
                  <a:pt x="125285" y="985393"/>
                </a:lnTo>
                <a:lnTo>
                  <a:pt x="157276" y="1023289"/>
                </a:lnTo>
                <a:lnTo>
                  <a:pt x="192328" y="1058913"/>
                </a:lnTo>
                <a:lnTo>
                  <a:pt x="230276" y="1092111"/>
                </a:lnTo>
                <a:lnTo>
                  <a:pt x="270967" y="1122756"/>
                </a:lnTo>
                <a:lnTo>
                  <a:pt x="314261" y="1150696"/>
                </a:lnTo>
                <a:lnTo>
                  <a:pt x="359994" y="1175766"/>
                </a:lnTo>
                <a:lnTo>
                  <a:pt x="407758" y="1197914"/>
                </a:lnTo>
                <a:lnTo>
                  <a:pt x="457123" y="1216787"/>
                </a:lnTo>
                <a:lnTo>
                  <a:pt x="507873" y="1232344"/>
                </a:lnTo>
                <a:lnTo>
                  <a:pt x="559777" y="1244523"/>
                </a:lnTo>
                <a:lnTo>
                  <a:pt x="612635" y="1253299"/>
                </a:lnTo>
                <a:lnTo>
                  <a:pt x="666229" y="1258595"/>
                </a:lnTo>
                <a:lnTo>
                  <a:pt x="720356" y="1260360"/>
                </a:lnTo>
                <a:lnTo>
                  <a:pt x="774331" y="1258595"/>
                </a:lnTo>
                <a:lnTo>
                  <a:pt x="827836" y="1253299"/>
                </a:lnTo>
                <a:lnTo>
                  <a:pt x="880630" y="1244523"/>
                </a:lnTo>
                <a:lnTo>
                  <a:pt x="932497" y="1232344"/>
                </a:lnTo>
                <a:lnTo>
                  <a:pt x="983221" y="1216787"/>
                </a:lnTo>
                <a:lnTo>
                  <a:pt x="1032586" y="1197914"/>
                </a:lnTo>
                <a:lnTo>
                  <a:pt x="1080363" y="1175766"/>
                </a:lnTo>
                <a:lnTo>
                  <a:pt x="1126083" y="1150696"/>
                </a:lnTo>
                <a:lnTo>
                  <a:pt x="1169377" y="1122756"/>
                </a:lnTo>
                <a:lnTo>
                  <a:pt x="1210068" y="1092111"/>
                </a:lnTo>
                <a:lnTo>
                  <a:pt x="1248016" y="1058913"/>
                </a:lnTo>
                <a:lnTo>
                  <a:pt x="1283068" y="1023289"/>
                </a:lnTo>
                <a:lnTo>
                  <a:pt x="1315059" y="985393"/>
                </a:lnTo>
                <a:lnTo>
                  <a:pt x="1343875" y="945362"/>
                </a:lnTo>
                <a:lnTo>
                  <a:pt x="1369161" y="903566"/>
                </a:lnTo>
                <a:lnTo>
                  <a:pt x="1390700" y="860374"/>
                </a:lnTo>
                <a:lnTo>
                  <a:pt x="1408442" y="815987"/>
                </a:lnTo>
                <a:lnTo>
                  <a:pt x="1422323" y="770597"/>
                </a:lnTo>
                <a:lnTo>
                  <a:pt x="1432306" y="724395"/>
                </a:lnTo>
                <a:lnTo>
                  <a:pt x="1438325" y="677595"/>
                </a:lnTo>
                <a:lnTo>
                  <a:pt x="1440357" y="630364"/>
                </a:lnTo>
                <a:close/>
              </a:path>
              <a:path w="7380605" h="4140835">
                <a:moveTo>
                  <a:pt x="7380364" y="3510369"/>
                </a:moveTo>
                <a:lnTo>
                  <a:pt x="7378332" y="3462782"/>
                </a:lnTo>
                <a:lnTo>
                  <a:pt x="7372312" y="3415982"/>
                </a:lnTo>
                <a:lnTo>
                  <a:pt x="7362330" y="3369780"/>
                </a:lnTo>
                <a:lnTo>
                  <a:pt x="7348448" y="3324390"/>
                </a:lnTo>
                <a:lnTo>
                  <a:pt x="7330707" y="3280003"/>
                </a:lnTo>
                <a:lnTo>
                  <a:pt x="7309167" y="3236811"/>
                </a:lnTo>
                <a:lnTo>
                  <a:pt x="7283882" y="3195002"/>
                </a:lnTo>
                <a:lnTo>
                  <a:pt x="7255065" y="3154984"/>
                </a:lnTo>
                <a:lnTo>
                  <a:pt x="7223061" y="3117088"/>
                </a:lnTo>
                <a:lnTo>
                  <a:pt x="7188009" y="3081464"/>
                </a:lnTo>
                <a:lnTo>
                  <a:pt x="7150062" y="3048266"/>
                </a:lnTo>
                <a:lnTo>
                  <a:pt x="7109371" y="3017621"/>
                </a:lnTo>
                <a:lnTo>
                  <a:pt x="7066077" y="2989681"/>
                </a:lnTo>
                <a:lnTo>
                  <a:pt x="7020357" y="2964599"/>
                </a:lnTo>
                <a:lnTo>
                  <a:pt x="6972579" y="2942463"/>
                </a:lnTo>
                <a:lnTo>
                  <a:pt x="6923227" y="2923590"/>
                </a:lnTo>
                <a:lnTo>
                  <a:pt x="6872503" y="2908033"/>
                </a:lnTo>
                <a:lnTo>
                  <a:pt x="6820636" y="2895854"/>
                </a:lnTo>
                <a:lnTo>
                  <a:pt x="6767843" y="2887078"/>
                </a:lnTo>
                <a:lnTo>
                  <a:pt x="6714337" y="2881782"/>
                </a:lnTo>
                <a:lnTo>
                  <a:pt x="6660362" y="2880004"/>
                </a:lnTo>
                <a:lnTo>
                  <a:pt x="6606235" y="2881782"/>
                </a:lnTo>
                <a:lnTo>
                  <a:pt x="6552641" y="2887078"/>
                </a:lnTo>
                <a:lnTo>
                  <a:pt x="6499784" y="2895854"/>
                </a:lnTo>
                <a:lnTo>
                  <a:pt x="6447866" y="2908033"/>
                </a:lnTo>
                <a:lnTo>
                  <a:pt x="6397130" y="2923590"/>
                </a:lnTo>
                <a:lnTo>
                  <a:pt x="6347765" y="2942463"/>
                </a:lnTo>
                <a:lnTo>
                  <a:pt x="6300000" y="2964599"/>
                </a:lnTo>
                <a:lnTo>
                  <a:pt x="6254254" y="2989681"/>
                </a:lnTo>
                <a:lnTo>
                  <a:pt x="6210973" y="3017621"/>
                </a:lnTo>
                <a:lnTo>
                  <a:pt x="6170269" y="3048266"/>
                </a:lnTo>
                <a:lnTo>
                  <a:pt x="6132322" y="3081464"/>
                </a:lnTo>
                <a:lnTo>
                  <a:pt x="6097270" y="3117088"/>
                </a:lnTo>
                <a:lnTo>
                  <a:pt x="6065278" y="3154984"/>
                </a:lnTo>
                <a:lnTo>
                  <a:pt x="6036475" y="3195002"/>
                </a:lnTo>
                <a:lnTo>
                  <a:pt x="6011176" y="3236811"/>
                </a:lnTo>
                <a:lnTo>
                  <a:pt x="5989637" y="3280016"/>
                </a:lnTo>
                <a:lnTo>
                  <a:pt x="5971895" y="3324415"/>
                </a:lnTo>
                <a:lnTo>
                  <a:pt x="5958014" y="3369856"/>
                </a:lnTo>
                <a:lnTo>
                  <a:pt x="5948032" y="3416109"/>
                </a:lnTo>
                <a:lnTo>
                  <a:pt x="5942012" y="3463023"/>
                </a:lnTo>
                <a:lnTo>
                  <a:pt x="5939993" y="3510369"/>
                </a:lnTo>
                <a:lnTo>
                  <a:pt x="5942012" y="3557600"/>
                </a:lnTo>
                <a:lnTo>
                  <a:pt x="5948032" y="3604399"/>
                </a:lnTo>
                <a:lnTo>
                  <a:pt x="5958014" y="3650602"/>
                </a:lnTo>
                <a:lnTo>
                  <a:pt x="5971895" y="3695992"/>
                </a:lnTo>
                <a:lnTo>
                  <a:pt x="5989637" y="3740378"/>
                </a:lnTo>
                <a:lnTo>
                  <a:pt x="6011176" y="3783571"/>
                </a:lnTo>
                <a:lnTo>
                  <a:pt x="6036475" y="3825367"/>
                </a:lnTo>
                <a:lnTo>
                  <a:pt x="6065278" y="3865397"/>
                </a:lnTo>
                <a:lnTo>
                  <a:pt x="6097270" y="3903294"/>
                </a:lnTo>
                <a:lnTo>
                  <a:pt x="6132322" y="3938917"/>
                </a:lnTo>
                <a:lnTo>
                  <a:pt x="6170269" y="3972115"/>
                </a:lnTo>
                <a:lnTo>
                  <a:pt x="6210973" y="4002760"/>
                </a:lnTo>
                <a:lnTo>
                  <a:pt x="6254254" y="4030700"/>
                </a:lnTo>
                <a:lnTo>
                  <a:pt x="6300000" y="4055770"/>
                </a:lnTo>
                <a:lnTo>
                  <a:pt x="6347765" y="4077919"/>
                </a:lnTo>
                <a:lnTo>
                  <a:pt x="6397130" y="4096791"/>
                </a:lnTo>
                <a:lnTo>
                  <a:pt x="6447866" y="4112349"/>
                </a:lnTo>
                <a:lnTo>
                  <a:pt x="6499784" y="4124528"/>
                </a:lnTo>
                <a:lnTo>
                  <a:pt x="6552641" y="4133304"/>
                </a:lnTo>
                <a:lnTo>
                  <a:pt x="6606235" y="4138599"/>
                </a:lnTo>
                <a:lnTo>
                  <a:pt x="6660362" y="4140365"/>
                </a:lnTo>
                <a:lnTo>
                  <a:pt x="6714337" y="4138599"/>
                </a:lnTo>
                <a:lnTo>
                  <a:pt x="6767843" y="4133304"/>
                </a:lnTo>
                <a:lnTo>
                  <a:pt x="6820636" y="4124528"/>
                </a:lnTo>
                <a:lnTo>
                  <a:pt x="6872503" y="4112349"/>
                </a:lnTo>
                <a:lnTo>
                  <a:pt x="6923227" y="4096791"/>
                </a:lnTo>
                <a:lnTo>
                  <a:pt x="6972579" y="4077919"/>
                </a:lnTo>
                <a:lnTo>
                  <a:pt x="7020357" y="4055770"/>
                </a:lnTo>
                <a:lnTo>
                  <a:pt x="7066077" y="4030700"/>
                </a:lnTo>
                <a:lnTo>
                  <a:pt x="7109371" y="4002760"/>
                </a:lnTo>
                <a:lnTo>
                  <a:pt x="7150062" y="3972115"/>
                </a:lnTo>
                <a:lnTo>
                  <a:pt x="7188009" y="3938917"/>
                </a:lnTo>
                <a:lnTo>
                  <a:pt x="7223061" y="3903294"/>
                </a:lnTo>
                <a:lnTo>
                  <a:pt x="7255065" y="3865397"/>
                </a:lnTo>
                <a:lnTo>
                  <a:pt x="7283882" y="3825367"/>
                </a:lnTo>
                <a:lnTo>
                  <a:pt x="7309167" y="3783571"/>
                </a:lnTo>
                <a:lnTo>
                  <a:pt x="7330707" y="3740378"/>
                </a:lnTo>
                <a:lnTo>
                  <a:pt x="7348448" y="3695992"/>
                </a:lnTo>
                <a:lnTo>
                  <a:pt x="7362330" y="3650602"/>
                </a:lnTo>
                <a:lnTo>
                  <a:pt x="7372312" y="3604399"/>
                </a:lnTo>
                <a:lnTo>
                  <a:pt x="7378332" y="3557600"/>
                </a:lnTo>
                <a:lnTo>
                  <a:pt x="7380364" y="3510369"/>
                </a:lnTo>
                <a:close/>
              </a:path>
            </a:pathLst>
          </a:custGeom>
          <a:solidFill>
            <a:srgbClr val="FFFFFF">
              <a:alpha val="2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1080003"/>
            <a:ext cx="10079990" cy="2700655"/>
          </a:xfrm>
          <a:custGeom>
            <a:avLst/>
            <a:gdLst/>
            <a:ahLst/>
            <a:cxnLst/>
            <a:rect l="l" t="t" r="r" b="b"/>
            <a:pathLst>
              <a:path w="10079990" h="2700654">
                <a:moveTo>
                  <a:pt x="1260360" y="2025002"/>
                </a:moveTo>
                <a:lnTo>
                  <a:pt x="1258328" y="1974418"/>
                </a:lnTo>
                <a:lnTo>
                  <a:pt x="1252308" y="1924291"/>
                </a:lnTo>
                <a:lnTo>
                  <a:pt x="1242326" y="1874824"/>
                </a:lnTo>
                <a:lnTo>
                  <a:pt x="1228445" y="1826234"/>
                </a:lnTo>
                <a:lnTo>
                  <a:pt x="1210703" y="1778711"/>
                </a:lnTo>
                <a:lnTo>
                  <a:pt x="1189164" y="1732470"/>
                </a:lnTo>
                <a:lnTo>
                  <a:pt x="1163878" y="1687690"/>
                </a:lnTo>
                <a:lnTo>
                  <a:pt x="1135062" y="1644802"/>
                </a:lnTo>
                <a:lnTo>
                  <a:pt x="1103071" y="1604187"/>
                </a:lnTo>
                <a:lnTo>
                  <a:pt x="1068019" y="1565986"/>
                </a:lnTo>
                <a:lnTo>
                  <a:pt x="1030071" y="1530350"/>
                </a:lnTo>
                <a:lnTo>
                  <a:pt x="989368" y="1497431"/>
                </a:lnTo>
                <a:lnTo>
                  <a:pt x="946086" y="1467396"/>
                </a:lnTo>
                <a:lnTo>
                  <a:pt x="900353" y="1440370"/>
                </a:lnTo>
                <a:lnTo>
                  <a:pt x="852576" y="1416786"/>
                </a:lnTo>
                <a:lnTo>
                  <a:pt x="803211" y="1396644"/>
                </a:lnTo>
                <a:lnTo>
                  <a:pt x="752475" y="1380020"/>
                </a:lnTo>
                <a:lnTo>
                  <a:pt x="700570" y="1366989"/>
                </a:lnTo>
                <a:lnTo>
                  <a:pt x="647712" y="1357604"/>
                </a:lnTo>
                <a:lnTo>
                  <a:pt x="594118" y="1351927"/>
                </a:lnTo>
                <a:lnTo>
                  <a:pt x="540004" y="1350010"/>
                </a:lnTo>
                <a:lnTo>
                  <a:pt x="486016" y="1351927"/>
                </a:lnTo>
                <a:lnTo>
                  <a:pt x="432511" y="1357604"/>
                </a:lnTo>
                <a:lnTo>
                  <a:pt x="379717" y="1366989"/>
                </a:lnTo>
                <a:lnTo>
                  <a:pt x="327850" y="1380020"/>
                </a:lnTo>
                <a:lnTo>
                  <a:pt x="277126" y="1396644"/>
                </a:lnTo>
                <a:lnTo>
                  <a:pt x="227761" y="1416786"/>
                </a:lnTo>
                <a:lnTo>
                  <a:pt x="179997" y="1440370"/>
                </a:lnTo>
                <a:lnTo>
                  <a:pt x="134264" y="1467396"/>
                </a:lnTo>
                <a:lnTo>
                  <a:pt x="90970" y="1497431"/>
                </a:lnTo>
                <a:lnTo>
                  <a:pt x="50279" y="1530350"/>
                </a:lnTo>
                <a:lnTo>
                  <a:pt x="12331" y="1565986"/>
                </a:lnTo>
                <a:lnTo>
                  <a:pt x="0" y="1579435"/>
                </a:lnTo>
                <a:lnTo>
                  <a:pt x="0" y="2470950"/>
                </a:lnTo>
                <a:lnTo>
                  <a:pt x="50279" y="2520035"/>
                </a:lnTo>
                <a:lnTo>
                  <a:pt x="90970" y="2552954"/>
                </a:lnTo>
                <a:lnTo>
                  <a:pt x="134264" y="2582989"/>
                </a:lnTo>
                <a:lnTo>
                  <a:pt x="179997" y="2610002"/>
                </a:lnTo>
                <a:lnTo>
                  <a:pt x="227761" y="2633599"/>
                </a:lnTo>
                <a:lnTo>
                  <a:pt x="277126" y="2653741"/>
                </a:lnTo>
                <a:lnTo>
                  <a:pt x="327875" y="2670365"/>
                </a:lnTo>
                <a:lnTo>
                  <a:pt x="379780" y="2683395"/>
                </a:lnTo>
                <a:lnTo>
                  <a:pt x="432638" y="2692781"/>
                </a:lnTo>
                <a:lnTo>
                  <a:pt x="486232" y="2698458"/>
                </a:lnTo>
                <a:lnTo>
                  <a:pt x="540359" y="2700363"/>
                </a:lnTo>
                <a:lnTo>
                  <a:pt x="594334" y="2698458"/>
                </a:lnTo>
                <a:lnTo>
                  <a:pt x="647839" y="2692781"/>
                </a:lnTo>
                <a:lnTo>
                  <a:pt x="700633" y="2683395"/>
                </a:lnTo>
                <a:lnTo>
                  <a:pt x="752500" y="2670365"/>
                </a:lnTo>
                <a:lnTo>
                  <a:pt x="803224" y="2653741"/>
                </a:lnTo>
                <a:lnTo>
                  <a:pt x="852576" y="2633599"/>
                </a:lnTo>
                <a:lnTo>
                  <a:pt x="900353" y="2610002"/>
                </a:lnTo>
                <a:lnTo>
                  <a:pt x="946086" y="2582989"/>
                </a:lnTo>
                <a:lnTo>
                  <a:pt x="989368" y="2552954"/>
                </a:lnTo>
                <a:lnTo>
                  <a:pt x="1030071" y="2520035"/>
                </a:lnTo>
                <a:lnTo>
                  <a:pt x="1068019" y="2484399"/>
                </a:lnTo>
                <a:lnTo>
                  <a:pt x="1103071" y="2446197"/>
                </a:lnTo>
                <a:lnTo>
                  <a:pt x="1135062" y="2405583"/>
                </a:lnTo>
                <a:lnTo>
                  <a:pt x="1163878" y="2362682"/>
                </a:lnTo>
                <a:lnTo>
                  <a:pt x="1189164" y="2317915"/>
                </a:lnTo>
                <a:lnTo>
                  <a:pt x="1210703" y="2271661"/>
                </a:lnTo>
                <a:lnTo>
                  <a:pt x="1228445" y="2224151"/>
                </a:lnTo>
                <a:lnTo>
                  <a:pt x="1242326" y="2175560"/>
                </a:lnTo>
                <a:lnTo>
                  <a:pt x="1252308" y="2126094"/>
                </a:lnTo>
                <a:lnTo>
                  <a:pt x="1258328" y="2075967"/>
                </a:lnTo>
                <a:lnTo>
                  <a:pt x="1260360" y="2025370"/>
                </a:lnTo>
                <a:lnTo>
                  <a:pt x="1260360" y="2025002"/>
                </a:lnTo>
                <a:close/>
              </a:path>
              <a:path w="10079990" h="2700654">
                <a:moveTo>
                  <a:pt x="1260360" y="360362"/>
                </a:moveTo>
                <a:lnTo>
                  <a:pt x="1257274" y="313004"/>
                </a:lnTo>
                <a:lnTo>
                  <a:pt x="1248117" y="266903"/>
                </a:lnTo>
                <a:lnTo>
                  <a:pt x="1233017" y="222364"/>
                </a:lnTo>
                <a:lnTo>
                  <a:pt x="1212126" y="180009"/>
                </a:lnTo>
                <a:lnTo>
                  <a:pt x="1185862" y="140792"/>
                </a:lnTo>
                <a:lnTo>
                  <a:pt x="1154874" y="105486"/>
                </a:lnTo>
                <a:lnTo>
                  <a:pt x="1119568" y="74510"/>
                </a:lnTo>
                <a:lnTo>
                  <a:pt x="1080363" y="48247"/>
                </a:lnTo>
                <a:lnTo>
                  <a:pt x="1037996" y="27343"/>
                </a:lnTo>
                <a:lnTo>
                  <a:pt x="993419" y="12242"/>
                </a:lnTo>
                <a:lnTo>
                  <a:pt x="947204" y="3086"/>
                </a:lnTo>
                <a:lnTo>
                  <a:pt x="899998" y="0"/>
                </a:lnTo>
                <a:lnTo>
                  <a:pt x="852982" y="3086"/>
                </a:lnTo>
                <a:lnTo>
                  <a:pt x="806894" y="12242"/>
                </a:lnTo>
                <a:lnTo>
                  <a:pt x="762342" y="27343"/>
                </a:lnTo>
                <a:lnTo>
                  <a:pt x="720001" y="48247"/>
                </a:lnTo>
                <a:lnTo>
                  <a:pt x="680770" y="74510"/>
                </a:lnTo>
                <a:lnTo>
                  <a:pt x="645477" y="105486"/>
                </a:lnTo>
                <a:lnTo>
                  <a:pt x="614489" y="140792"/>
                </a:lnTo>
                <a:lnTo>
                  <a:pt x="588238" y="180009"/>
                </a:lnTo>
                <a:lnTo>
                  <a:pt x="567334" y="222364"/>
                </a:lnTo>
                <a:lnTo>
                  <a:pt x="552234" y="266954"/>
                </a:lnTo>
                <a:lnTo>
                  <a:pt x="543077" y="313156"/>
                </a:lnTo>
                <a:lnTo>
                  <a:pt x="540004" y="360362"/>
                </a:lnTo>
                <a:lnTo>
                  <a:pt x="543077" y="407377"/>
                </a:lnTo>
                <a:lnTo>
                  <a:pt x="552234" y="453478"/>
                </a:lnTo>
                <a:lnTo>
                  <a:pt x="567334" y="498017"/>
                </a:lnTo>
                <a:lnTo>
                  <a:pt x="588238" y="540359"/>
                </a:lnTo>
                <a:lnTo>
                  <a:pt x="614489" y="579589"/>
                </a:lnTo>
                <a:lnTo>
                  <a:pt x="645477" y="614895"/>
                </a:lnTo>
                <a:lnTo>
                  <a:pt x="680770" y="645871"/>
                </a:lnTo>
                <a:lnTo>
                  <a:pt x="720001" y="672122"/>
                </a:lnTo>
                <a:lnTo>
                  <a:pt x="762355" y="693039"/>
                </a:lnTo>
                <a:lnTo>
                  <a:pt x="806932" y="708139"/>
                </a:lnTo>
                <a:lnTo>
                  <a:pt x="853135" y="717296"/>
                </a:lnTo>
                <a:lnTo>
                  <a:pt x="900353" y="720369"/>
                </a:lnTo>
                <a:lnTo>
                  <a:pt x="947356" y="717296"/>
                </a:lnTo>
                <a:lnTo>
                  <a:pt x="993457" y="708139"/>
                </a:lnTo>
                <a:lnTo>
                  <a:pt x="1038009" y="693039"/>
                </a:lnTo>
                <a:lnTo>
                  <a:pt x="1080363" y="672122"/>
                </a:lnTo>
                <a:lnTo>
                  <a:pt x="1119568" y="645871"/>
                </a:lnTo>
                <a:lnTo>
                  <a:pt x="1154874" y="614895"/>
                </a:lnTo>
                <a:lnTo>
                  <a:pt x="1185862" y="579589"/>
                </a:lnTo>
                <a:lnTo>
                  <a:pt x="1212126" y="540359"/>
                </a:lnTo>
                <a:lnTo>
                  <a:pt x="1233017" y="498017"/>
                </a:lnTo>
                <a:lnTo>
                  <a:pt x="1248117" y="453478"/>
                </a:lnTo>
                <a:lnTo>
                  <a:pt x="1257274" y="407377"/>
                </a:lnTo>
                <a:lnTo>
                  <a:pt x="1260360" y="360362"/>
                </a:lnTo>
                <a:close/>
              </a:path>
              <a:path w="10079990" h="2700654">
                <a:moveTo>
                  <a:pt x="10079990" y="1782140"/>
                </a:moveTo>
                <a:lnTo>
                  <a:pt x="10035400" y="1746491"/>
                </a:lnTo>
                <a:lnTo>
                  <a:pt x="9991839" y="1717814"/>
                </a:lnTo>
                <a:lnTo>
                  <a:pt x="9945357" y="1692363"/>
                </a:lnTo>
                <a:lnTo>
                  <a:pt x="9896437" y="1670507"/>
                </a:lnTo>
                <a:lnTo>
                  <a:pt x="9845688" y="1652485"/>
                </a:lnTo>
                <a:lnTo>
                  <a:pt x="9793389" y="1638363"/>
                </a:lnTo>
                <a:lnTo>
                  <a:pt x="9739859" y="1628203"/>
                </a:lnTo>
                <a:lnTo>
                  <a:pt x="9685414" y="1622069"/>
                </a:lnTo>
                <a:lnTo>
                  <a:pt x="9630359" y="1619999"/>
                </a:lnTo>
                <a:lnTo>
                  <a:pt x="9575140" y="1622069"/>
                </a:lnTo>
                <a:lnTo>
                  <a:pt x="9520593" y="1628203"/>
                </a:lnTo>
                <a:lnTo>
                  <a:pt x="9466999" y="1638363"/>
                </a:lnTo>
                <a:lnTo>
                  <a:pt x="9414675" y="1652485"/>
                </a:lnTo>
                <a:lnTo>
                  <a:pt x="9363913" y="1670507"/>
                </a:lnTo>
                <a:lnTo>
                  <a:pt x="9315005" y="1692363"/>
                </a:lnTo>
                <a:lnTo>
                  <a:pt x="9268498" y="1717814"/>
                </a:lnTo>
                <a:lnTo>
                  <a:pt x="9224937" y="1746491"/>
                </a:lnTo>
                <a:lnTo>
                  <a:pt x="9184538" y="1778228"/>
                </a:lnTo>
                <a:lnTo>
                  <a:pt x="9147531" y="1812848"/>
                </a:lnTo>
                <a:lnTo>
                  <a:pt x="9114142" y="1850174"/>
                </a:lnTo>
                <a:lnTo>
                  <a:pt x="9084602" y="1890001"/>
                </a:lnTo>
                <a:lnTo>
                  <a:pt x="9059075" y="1931936"/>
                </a:lnTo>
                <a:lnTo>
                  <a:pt x="9038018" y="1975459"/>
                </a:lnTo>
                <a:lnTo>
                  <a:pt x="9021496" y="2020328"/>
                </a:lnTo>
                <a:lnTo>
                  <a:pt x="9009596" y="2066277"/>
                </a:lnTo>
                <a:lnTo>
                  <a:pt x="9002408" y="2113038"/>
                </a:lnTo>
                <a:lnTo>
                  <a:pt x="8999995" y="2160359"/>
                </a:lnTo>
                <a:lnTo>
                  <a:pt x="9002408" y="2207539"/>
                </a:lnTo>
                <a:lnTo>
                  <a:pt x="9009596" y="2254212"/>
                </a:lnTo>
                <a:lnTo>
                  <a:pt x="9021496" y="2300097"/>
                </a:lnTo>
                <a:lnTo>
                  <a:pt x="9038018" y="2344928"/>
                </a:lnTo>
                <a:lnTo>
                  <a:pt x="9059075" y="2388438"/>
                </a:lnTo>
                <a:lnTo>
                  <a:pt x="9084602" y="2430361"/>
                </a:lnTo>
                <a:lnTo>
                  <a:pt x="9114142" y="2470213"/>
                </a:lnTo>
                <a:lnTo>
                  <a:pt x="9147531" y="2507526"/>
                </a:lnTo>
                <a:lnTo>
                  <a:pt x="9184538" y="2542146"/>
                </a:lnTo>
                <a:lnTo>
                  <a:pt x="9224937" y="2573896"/>
                </a:lnTo>
                <a:lnTo>
                  <a:pt x="9268498" y="2602573"/>
                </a:lnTo>
                <a:lnTo>
                  <a:pt x="9315005" y="2628011"/>
                </a:lnTo>
                <a:lnTo>
                  <a:pt x="9363913" y="2649867"/>
                </a:lnTo>
                <a:lnTo>
                  <a:pt x="9414675" y="2667889"/>
                </a:lnTo>
                <a:lnTo>
                  <a:pt x="9466999" y="2682011"/>
                </a:lnTo>
                <a:lnTo>
                  <a:pt x="9520593" y="2692171"/>
                </a:lnTo>
                <a:lnTo>
                  <a:pt x="9575140" y="2698305"/>
                </a:lnTo>
                <a:lnTo>
                  <a:pt x="9630359" y="2700363"/>
                </a:lnTo>
                <a:lnTo>
                  <a:pt x="9685414" y="2698305"/>
                </a:lnTo>
                <a:lnTo>
                  <a:pt x="9739859" y="2692171"/>
                </a:lnTo>
                <a:lnTo>
                  <a:pt x="9793389" y="2682011"/>
                </a:lnTo>
                <a:lnTo>
                  <a:pt x="9845688" y="2667889"/>
                </a:lnTo>
                <a:lnTo>
                  <a:pt x="9896437" y="2649867"/>
                </a:lnTo>
                <a:lnTo>
                  <a:pt x="9945357" y="2628011"/>
                </a:lnTo>
                <a:lnTo>
                  <a:pt x="9991839" y="2602573"/>
                </a:lnTo>
                <a:lnTo>
                  <a:pt x="10035400" y="2573896"/>
                </a:lnTo>
                <a:lnTo>
                  <a:pt x="10075812" y="2542146"/>
                </a:lnTo>
                <a:lnTo>
                  <a:pt x="10079990" y="2538247"/>
                </a:lnTo>
                <a:lnTo>
                  <a:pt x="10079990" y="1782140"/>
                </a:lnTo>
                <a:close/>
              </a:path>
            </a:pathLst>
          </a:custGeom>
          <a:solidFill>
            <a:srgbClr val="FFFFFF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1260013"/>
            <a:ext cx="720725" cy="720725"/>
          </a:xfrm>
          <a:custGeom>
            <a:avLst/>
            <a:gdLst/>
            <a:ahLst/>
            <a:cxnLst/>
            <a:rect l="l" t="t" r="r" b="b"/>
            <a:pathLst>
              <a:path w="720725" h="720725">
                <a:moveTo>
                  <a:pt x="359994" y="0"/>
                </a:moveTo>
                <a:lnTo>
                  <a:pt x="312990" y="3082"/>
                </a:lnTo>
                <a:lnTo>
                  <a:pt x="266895" y="12239"/>
                </a:lnTo>
                <a:lnTo>
                  <a:pt x="222350" y="27335"/>
                </a:lnTo>
                <a:lnTo>
                  <a:pt x="179997" y="48234"/>
                </a:lnTo>
                <a:lnTo>
                  <a:pt x="140783" y="74494"/>
                </a:lnTo>
                <a:lnTo>
                  <a:pt x="105481" y="105476"/>
                </a:lnTo>
                <a:lnTo>
                  <a:pt x="74496" y="140778"/>
                </a:lnTo>
                <a:lnTo>
                  <a:pt x="48234" y="179997"/>
                </a:lnTo>
                <a:lnTo>
                  <a:pt x="27335" y="222348"/>
                </a:lnTo>
                <a:lnTo>
                  <a:pt x="12239" y="266930"/>
                </a:lnTo>
                <a:lnTo>
                  <a:pt x="3082" y="313133"/>
                </a:lnTo>
                <a:lnTo>
                  <a:pt x="0" y="360349"/>
                </a:lnTo>
                <a:lnTo>
                  <a:pt x="3082" y="407360"/>
                </a:lnTo>
                <a:lnTo>
                  <a:pt x="12239" y="453459"/>
                </a:lnTo>
                <a:lnTo>
                  <a:pt x="27335" y="498006"/>
                </a:lnTo>
                <a:lnTo>
                  <a:pt x="48234" y="540359"/>
                </a:lnTo>
                <a:lnTo>
                  <a:pt x="74496" y="579572"/>
                </a:lnTo>
                <a:lnTo>
                  <a:pt x="105481" y="614873"/>
                </a:lnTo>
                <a:lnTo>
                  <a:pt x="140783" y="645854"/>
                </a:lnTo>
                <a:lnTo>
                  <a:pt x="179997" y="672109"/>
                </a:lnTo>
                <a:lnTo>
                  <a:pt x="222355" y="693015"/>
                </a:lnTo>
                <a:lnTo>
                  <a:pt x="266941" y="708115"/>
                </a:lnTo>
                <a:lnTo>
                  <a:pt x="313145" y="717273"/>
                </a:lnTo>
                <a:lnTo>
                  <a:pt x="360362" y="720356"/>
                </a:lnTo>
                <a:lnTo>
                  <a:pt x="407366" y="717273"/>
                </a:lnTo>
                <a:lnTo>
                  <a:pt x="453461" y="708115"/>
                </a:lnTo>
                <a:lnTo>
                  <a:pt x="498006" y="693015"/>
                </a:lnTo>
                <a:lnTo>
                  <a:pt x="540359" y="672109"/>
                </a:lnTo>
                <a:lnTo>
                  <a:pt x="579578" y="645854"/>
                </a:lnTo>
                <a:lnTo>
                  <a:pt x="614880" y="614873"/>
                </a:lnTo>
                <a:lnTo>
                  <a:pt x="645862" y="579572"/>
                </a:lnTo>
                <a:lnTo>
                  <a:pt x="672122" y="540359"/>
                </a:lnTo>
                <a:lnTo>
                  <a:pt x="693021" y="498006"/>
                </a:lnTo>
                <a:lnTo>
                  <a:pt x="708117" y="453459"/>
                </a:lnTo>
                <a:lnTo>
                  <a:pt x="717274" y="407360"/>
                </a:lnTo>
                <a:lnTo>
                  <a:pt x="720356" y="360349"/>
                </a:lnTo>
                <a:lnTo>
                  <a:pt x="717274" y="312983"/>
                </a:lnTo>
                <a:lnTo>
                  <a:pt x="708117" y="266885"/>
                </a:lnTo>
                <a:lnTo>
                  <a:pt x="693021" y="222343"/>
                </a:lnTo>
                <a:lnTo>
                  <a:pt x="672122" y="179997"/>
                </a:lnTo>
                <a:lnTo>
                  <a:pt x="645862" y="140778"/>
                </a:lnTo>
                <a:lnTo>
                  <a:pt x="614880" y="105476"/>
                </a:lnTo>
                <a:lnTo>
                  <a:pt x="579578" y="74494"/>
                </a:lnTo>
                <a:lnTo>
                  <a:pt x="540359" y="48234"/>
                </a:lnTo>
                <a:lnTo>
                  <a:pt x="498000" y="27335"/>
                </a:lnTo>
                <a:lnTo>
                  <a:pt x="453415" y="12239"/>
                </a:lnTo>
                <a:lnTo>
                  <a:pt x="407210" y="3082"/>
                </a:lnTo>
                <a:lnTo>
                  <a:pt x="359994" y="0"/>
                </a:lnTo>
                <a:close/>
              </a:path>
            </a:pathLst>
          </a:custGeom>
          <a:solidFill>
            <a:srgbClr val="FFFFFF">
              <a:alpha val="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34082" y="5220013"/>
            <a:ext cx="1552575" cy="450215"/>
          </a:xfrm>
          <a:custGeom>
            <a:avLst/>
            <a:gdLst/>
            <a:ahLst/>
            <a:cxnLst/>
            <a:rect l="l" t="t" r="r" b="b"/>
            <a:pathLst>
              <a:path w="1552575" h="450214">
                <a:moveTo>
                  <a:pt x="775923" y="0"/>
                </a:moveTo>
                <a:lnTo>
                  <a:pt x="722743" y="1361"/>
                </a:lnTo>
                <a:lnTo>
                  <a:pt x="669963" y="5422"/>
                </a:lnTo>
                <a:lnTo>
                  <a:pt x="617748" y="12149"/>
                </a:lnTo>
                <a:lnTo>
                  <a:pt x="566263" y="21509"/>
                </a:lnTo>
                <a:lnTo>
                  <a:pt x="515674" y="33467"/>
                </a:lnTo>
                <a:lnTo>
                  <a:pt x="466143" y="47989"/>
                </a:lnTo>
                <a:lnTo>
                  <a:pt x="417837" y="65043"/>
                </a:lnTo>
                <a:lnTo>
                  <a:pt x="370920" y="84594"/>
                </a:lnTo>
                <a:lnTo>
                  <a:pt x="325747" y="106381"/>
                </a:lnTo>
                <a:lnTo>
                  <a:pt x="282655" y="130366"/>
                </a:lnTo>
                <a:lnTo>
                  <a:pt x="241766" y="156452"/>
                </a:lnTo>
                <a:lnTo>
                  <a:pt x="203202" y="184542"/>
                </a:lnTo>
                <a:lnTo>
                  <a:pt x="167086" y="214538"/>
                </a:lnTo>
                <a:lnTo>
                  <a:pt x="133539" y="246345"/>
                </a:lnTo>
                <a:lnTo>
                  <a:pt x="102683" y="279864"/>
                </a:lnTo>
                <a:lnTo>
                  <a:pt x="74642" y="314998"/>
                </a:lnTo>
                <a:lnTo>
                  <a:pt x="46174" y="356799"/>
                </a:lnTo>
                <a:lnTo>
                  <a:pt x="21913" y="399999"/>
                </a:lnTo>
                <a:lnTo>
                  <a:pt x="1922" y="444408"/>
                </a:lnTo>
                <a:lnTo>
                  <a:pt x="0" y="449986"/>
                </a:lnTo>
                <a:lnTo>
                  <a:pt x="1552192" y="449986"/>
                </a:lnTo>
                <a:lnTo>
                  <a:pt x="1530281" y="399999"/>
                </a:lnTo>
                <a:lnTo>
                  <a:pt x="1506023" y="356799"/>
                </a:lnTo>
                <a:lnTo>
                  <a:pt x="1477560" y="314998"/>
                </a:lnTo>
                <a:lnTo>
                  <a:pt x="1449518" y="279864"/>
                </a:lnTo>
                <a:lnTo>
                  <a:pt x="1418661" y="246345"/>
                </a:lnTo>
                <a:lnTo>
                  <a:pt x="1385113" y="214538"/>
                </a:lnTo>
                <a:lnTo>
                  <a:pt x="1348995" y="184542"/>
                </a:lnTo>
                <a:lnTo>
                  <a:pt x="1310430" y="156452"/>
                </a:lnTo>
                <a:lnTo>
                  <a:pt x="1269541" y="130366"/>
                </a:lnTo>
                <a:lnTo>
                  <a:pt x="1226451" y="106381"/>
                </a:lnTo>
                <a:lnTo>
                  <a:pt x="1181282" y="84594"/>
                </a:lnTo>
                <a:lnTo>
                  <a:pt x="1134360" y="65043"/>
                </a:lnTo>
                <a:lnTo>
                  <a:pt x="1086048" y="47989"/>
                </a:lnTo>
                <a:lnTo>
                  <a:pt x="1036504" y="33467"/>
                </a:lnTo>
                <a:lnTo>
                  <a:pt x="985889" y="21509"/>
                </a:lnTo>
                <a:lnTo>
                  <a:pt x="934363" y="12149"/>
                </a:lnTo>
                <a:lnTo>
                  <a:pt x="882087" y="5422"/>
                </a:lnTo>
                <a:lnTo>
                  <a:pt x="829220" y="1361"/>
                </a:lnTo>
                <a:lnTo>
                  <a:pt x="775923" y="0"/>
                </a:lnTo>
                <a:close/>
              </a:path>
            </a:pathLst>
          </a:custGeom>
          <a:solidFill>
            <a:srgbClr val="FFFFFF">
              <a:alpha val="14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9719995" y="4680010"/>
            <a:ext cx="360045" cy="720725"/>
          </a:xfrm>
          <a:custGeom>
            <a:avLst/>
            <a:gdLst/>
            <a:ahLst/>
            <a:cxnLst/>
            <a:rect l="l" t="t" r="r" b="b"/>
            <a:pathLst>
              <a:path w="360045" h="720725">
                <a:moveTo>
                  <a:pt x="359994" y="0"/>
                </a:moveTo>
                <a:lnTo>
                  <a:pt x="312996" y="3081"/>
                </a:lnTo>
                <a:lnTo>
                  <a:pt x="266898" y="12238"/>
                </a:lnTo>
                <a:lnTo>
                  <a:pt x="222355" y="27334"/>
                </a:lnTo>
                <a:lnTo>
                  <a:pt x="180009" y="48233"/>
                </a:lnTo>
                <a:lnTo>
                  <a:pt x="140789" y="74495"/>
                </a:lnTo>
                <a:lnTo>
                  <a:pt x="105484" y="105480"/>
                </a:lnTo>
                <a:lnTo>
                  <a:pt x="74501" y="140782"/>
                </a:lnTo>
                <a:lnTo>
                  <a:pt x="48247" y="179996"/>
                </a:lnTo>
                <a:lnTo>
                  <a:pt x="27340" y="222349"/>
                </a:lnTo>
                <a:lnTo>
                  <a:pt x="12241" y="266894"/>
                </a:lnTo>
                <a:lnTo>
                  <a:pt x="3082" y="312989"/>
                </a:lnTo>
                <a:lnTo>
                  <a:pt x="0" y="359993"/>
                </a:lnTo>
                <a:lnTo>
                  <a:pt x="3082" y="407209"/>
                </a:lnTo>
                <a:lnTo>
                  <a:pt x="12241" y="453414"/>
                </a:lnTo>
                <a:lnTo>
                  <a:pt x="27340" y="497999"/>
                </a:lnTo>
                <a:lnTo>
                  <a:pt x="48247" y="540358"/>
                </a:lnTo>
                <a:lnTo>
                  <a:pt x="74501" y="579577"/>
                </a:lnTo>
                <a:lnTo>
                  <a:pt x="105484" y="614879"/>
                </a:lnTo>
                <a:lnTo>
                  <a:pt x="140789" y="645861"/>
                </a:lnTo>
                <a:lnTo>
                  <a:pt x="180009" y="672121"/>
                </a:lnTo>
                <a:lnTo>
                  <a:pt x="222355" y="693020"/>
                </a:lnTo>
                <a:lnTo>
                  <a:pt x="266898" y="708116"/>
                </a:lnTo>
                <a:lnTo>
                  <a:pt x="312996" y="717273"/>
                </a:lnTo>
                <a:lnTo>
                  <a:pt x="359994" y="720355"/>
                </a:lnTo>
                <a:lnTo>
                  <a:pt x="359994" y="0"/>
                </a:lnTo>
                <a:close/>
              </a:path>
            </a:pathLst>
          </a:custGeom>
          <a:solidFill>
            <a:srgbClr val="FFFFFF">
              <a:alpha val="2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9539999" y="3420004"/>
            <a:ext cx="540385" cy="720725"/>
          </a:xfrm>
          <a:custGeom>
            <a:avLst/>
            <a:gdLst/>
            <a:ahLst/>
            <a:cxnLst/>
            <a:rect l="l" t="t" r="r" b="b"/>
            <a:pathLst>
              <a:path w="540384" h="720725">
                <a:moveTo>
                  <a:pt x="360006" y="0"/>
                </a:moveTo>
                <a:lnTo>
                  <a:pt x="312995" y="3082"/>
                </a:lnTo>
                <a:lnTo>
                  <a:pt x="266896" y="12241"/>
                </a:lnTo>
                <a:lnTo>
                  <a:pt x="222350" y="27340"/>
                </a:lnTo>
                <a:lnTo>
                  <a:pt x="179997" y="48247"/>
                </a:lnTo>
                <a:lnTo>
                  <a:pt x="140783" y="74501"/>
                </a:lnTo>
                <a:lnTo>
                  <a:pt x="105483" y="105484"/>
                </a:lnTo>
                <a:lnTo>
                  <a:pt x="74501" y="140789"/>
                </a:lnTo>
                <a:lnTo>
                  <a:pt x="48247" y="180009"/>
                </a:lnTo>
                <a:lnTo>
                  <a:pt x="27340" y="222361"/>
                </a:lnTo>
                <a:lnTo>
                  <a:pt x="12241" y="266942"/>
                </a:lnTo>
                <a:lnTo>
                  <a:pt x="3082" y="313146"/>
                </a:lnTo>
                <a:lnTo>
                  <a:pt x="0" y="360362"/>
                </a:lnTo>
                <a:lnTo>
                  <a:pt x="3082" y="407373"/>
                </a:lnTo>
                <a:lnTo>
                  <a:pt x="12241" y="453470"/>
                </a:lnTo>
                <a:lnTo>
                  <a:pt x="27340" y="498013"/>
                </a:lnTo>
                <a:lnTo>
                  <a:pt x="48247" y="540359"/>
                </a:lnTo>
                <a:lnTo>
                  <a:pt x="74501" y="579580"/>
                </a:lnTo>
                <a:lnTo>
                  <a:pt x="105483" y="614884"/>
                </a:lnTo>
                <a:lnTo>
                  <a:pt x="140783" y="645867"/>
                </a:lnTo>
                <a:lnTo>
                  <a:pt x="179997" y="672122"/>
                </a:lnTo>
                <a:lnTo>
                  <a:pt x="222350" y="693028"/>
                </a:lnTo>
                <a:lnTo>
                  <a:pt x="266896" y="708128"/>
                </a:lnTo>
                <a:lnTo>
                  <a:pt x="312995" y="717286"/>
                </a:lnTo>
                <a:lnTo>
                  <a:pt x="360006" y="720369"/>
                </a:lnTo>
                <a:lnTo>
                  <a:pt x="407221" y="717286"/>
                </a:lnTo>
                <a:lnTo>
                  <a:pt x="453421" y="708128"/>
                </a:lnTo>
                <a:lnTo>
                  <a:pt x="498002" y="693028"/>
                </a:lnTo>
                <a:lnTo>
                  <a:pt x="539991" y="672303"/>
                </a:lnTo>
                <a:lnTo>
                  <a:pt x="539991" y="48065"/>
                </a:lnTo>
                <a:lnTo>
                  <a:pt x="498002" y="27340"/>
                </a:lnTo>
                <a:lnTo>
                  <a:pt x="453421" y="12241"/>
                </a:lnTo>
                <a:lnTo>
                  <a:pt x="407221" y="3082"/>
                </a:lnTo>
                <a:lnTo>
                  <a:pt x="360006" y="0"/>
                </a:lnTo>
                <a:close/>
              </a:path>
            </a:pathLst>
          </a:custGeom>
          <a:solidFill>
            <a:srgbClr val="FFFFFF">
              <a:alpha val="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8099996" y="4680009"/>
            <a:ext cx="1080770" cy="843280"/>
          </a:xfrm>
          <a:custGeom>
            <a:avLst/>
            <a:gdLst/>
            <a:ahLst/>
            <a:cxnLst/>
            <a:rect l="l" t="t" r="r" b="b"/>
            <a:pathLst>
              <a:path w="1080770" h="843279">
                <a:moveTo>
                  <a:pt x="540359" y="0"/>
                </a:moveTo>
                <a:lnTo>
                  <a:pt x="493035" y="1611"/>
                </a:lnTo>
                <a:lnTo>
                  <a:pt x="446269" y="6413"/>
                </a:lnTo>
                <a:lnTo>
                  <a:pt x="400323" y="14355"/>
                </a:lnTo>
                <a:lnTo>
                  <a:pt x="355456" y="25386"/>
                </a:lnTo>
                <a:lnTo>
                  <a:pt x="311928" y="39456"/>
                </a:lnTo>
                <a:lnTo>
                  <a:pt x="270001" y="56515"/>
                </a:lnTo>
                <a:lnTo>
                  <a:pt x="222491" y="80628"/>
                </a:lnTo>
                <a:lnTo>
                  <a:pt x="178661" y="108318"/>
                </a:lnTo>
                <a:lnTo>
                  <a:pt x="138824" y="139360"/>
                </a:lnTo>
                <a:lnTo>
                  <a:pt x="103288" y="173530"/>
                </a:lnTo>
                <a:lnTo>
                  <a:pt x="72364" y="210604"/>
                </a:lnTo>
                <a:lnTo>
                  <a:pt x="46589" y="250027"/>
                </a:lnTo>
                <a:lnTo>
                  <a:pt x="26362" y="291180"/>
                </a:lnTo>
                <a:lnTo>
                  <a:pt x="11785" y="333718"/>
                </a:lnTo>
                <a:lnTo>
                  <a:pt x="2963" y="377294"/>
                </a:lnTo>
                <a:lnTo>
                  <a:pt x="0" y="421563"/>
                </a:lnTo>
                <a:lnTo>
                  <a:pt x="2963" y="465653"/>
                </a:lnTo>
                <a:lnTo>
                  <a:pt x="11785" y="509120"/>
                </a:lnTo>
                <a:lnTo>
                  <a:pt x="26362" y="551602"/>
                </a:lnTo>
                <a:lnTo>
                  <a:pt x="46589" y="592735"/>
                </a:lnTo>
                <a:lnTo>
                  <a:pt x="72364" y="632155"/>
                </a:lnTo>
                <a:lnTo>
                  <a:pt x="103288" y="669228"/>
                </a:lnTo>
                <a:lnTo>
                  <a:pt x="138824" y="703398"/>
                </a:lnTo>
                <a:lnTo>
                  <a:pt x="178661" y="734440"/>
                </a:lnTo>
                <a:lnTo>
                  <a:pt x="222491" y="762130"/>
                </a:lnTo>
                <a:lnTo>
                  <a:pt x="270001" y="786244"/>
                </a:lnTo>
                <a:lnTo>
                  <a:pt x="311928" y="803302"/>
                </a:lnTo>
                <a:lnTo>
                  <a:pt x="355456" y="817372"/>
                </a:lnTo>
                <a:lnTo>
                  <a:pt x="400323" y="828403"/>
                </a:lnTo>
                <a:lnTo>
                  <a:pt x="446269" y="836345"/>
                </a:lnTo>
                <a:lnTo>
                  <a:pt x="493035" y="841147"/>
                </a:lnTo>
                <a:lnTo>
                  <a:pt x="540359" y="842759"/>
                </a:lnTo>
                <a:lnTo>
                  <a:pt x="587534" y="841147"/>
                </a:lnTo>
                <a:lnTo>
                  <a:pt x="634199" y="836345"/>
                </a:lnTo>
                <a:lnTo>
                  <a:pt x="680084" y="828403"/>
                </a:lnTo>
                <a:lnTo>
                  <a:pt x="724920" y="817372"/>
                </a:lnTo>
                <a:lnTo>
                  <a:pt x="768436" y="803302"/>
                </a:lnTo>
                <a:lnTo>
                  <a:pt x="810361" y="786244"/>
                </a:lnTo>
                <a:lnTo>
                  <a:pt x="857873" y="762130"/>
                </a:lnTo>
                <a:lnTo>
                  <a:pt x="901705" y="734440"/>
                </a:lnTo>
                <a:lnTo>
                  <a:pt x="941545" y="703398"/>
                </a:lnTo>
                <a:lnTo>
                  <a:pt x="977080" y="669228"/>
                </a:lnTo>
                <a:lnTo>
                  <a:pt x="1007999" y="632155"/>
                </a:lnTo>
                <a:lnTo>
                  <a:pt x="1033773" y="592735"/>
                </a:lnTo>
                <a:lnTo>
                  <a:pt x="1054001" y="551602"/>
                </a:lnTo>
                <a:lnTo>
                  <a:pt x="1068578" y="509120"/>
                </a:lnTo>
                <a:lnTo>
                  <a:pt x="1077399" y="465653"/>
                </a:lnTo>
                <a:lnTo>
                  <a:pt x="1080363" y="421563"/>
                </a:lnTo>
                <a:lnTo>
                  <a:pt x="1077399" y="377294"/>
                </a:lnTo>
                <a:lnTo>
                  <a:pt x="1068578" y="333718"/>
                </a:lnTo>
                <a:lnTo>
                  <a:pt x="1054001" y="291180"/>
                </a:lnTo>
                <a:lnTo>
                  <a:pt x="1033773" y="250027"/>
                </a:lnTo>
                <a:lnTo>
                  <a:pt x="1007999" y="210604"/>
                </a:lnTo>
                <a:lnTo>
                  <a:pt x="977080" y="173530"/>
                </a:lnTo>
                <a:lnTo>
                  <a:pt x="941545" y="139360"/>
                </a:lnTo>
                <a:lnTo>
                  <a:pt x="901705" y="108318"/>
                </a:lnTo>
                <a:lnTo>
                  <a:pt x="857873" y="80628"/>
                </a:lnTo>
                <a:lnTo>
                  <a:pt x="810361" y="56515"/>
                </a:lnTo>
                <a:lnTo>
                  <a:pt x="768436" y="39456"/>
                </a:lnTo>
                <a:lnTo>
                  <a:pt x="724920" y="25386"/>
                </a:lnTo>
                <a:lnTo>
                  <a:pt x="680085" y="14355"/>
                </a:lnTo>
                <a:lnTo>
                  <a:pt x="634199" y="6413"/>
                </a:lnTo>
                <a:lnTo>
                  <a:pt x="587534" y="1611"/>
                </a:lnTo>
                <a:lnTo>
                  <a:pt x="540359" y="0"/>
                </a:lnTo>
                <a:close/>
              </a:path>
            </a:pathLst>
          </a:custGeom>
          <a:solidFill>
            <a:srgbClr val="FFFFFF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7957868" y="5400010"/>
            <a:ext cx="824865" cy="270510"/>
          </a:xfrm>
          <a:custGeom>
            <a:avLst/>
            <a:gdLst/>
            <a:ahLst/>
            <a:cxnLst/>
            <a:rect l="l" t="t" r="r" b="b"/>
            <a:pathLst>
              <a:path w="824865" h="270510">
                <a:moveTo>
                  <a:pt x="412485" y="0"/>
                </a:moveTo>
                <a:lnTo>
                  <a:pt x="365202" y="2488"/>
                </a:lnTo>
                <a:lnTo>
                  <a:pt x="318645" y="9883"/>
                </a:lnTo>
                <a:lnTo>
                  <a:pt x="273194" y="22082"/>
                </a:lnTo>
                <a:lnTo>
                  <a:pt x="229231" y="38981"/>
                </a:lnTo>
                <a:lnTo>
                  <a:pt x="187136" y="60477"/>
                </a:lnTo>
                <a:lnTo>
                  <a:pt x="147526" y="86090"/>
                </a:lnTo>
                <a:lnTo>
                  <a:pt x="110974" y="115643"/>
                </a:lnTo>
                <a:lnTo>
                  <a:pt x="77775" y="148841"/>
                </a:lnTo>
                <a:lnTo>
                  <a:pt x="48221" y="185389"/>
                </a:lnTo>
                <a:lnTo>
                  <a:pt x="22608" y="224993"/>
                </a:lnTo>
                <a:lnTo>
                  <a:pt x="1112" y="267094"/>
                </a:lnTo>
                <a:lnTo>
                  <a:pt x="0" y="269989"/>
                </a:lnTo>
                <a:lnTo>
                  <a:pt x="824618" y="269989"/>
                </a:lnTo>
                <a:lnTo>
                  <a:pt x="802007" y="224993"/>
                </a:lnTo>
                <a:lnTo>
                  <a:pt x="776399" y="185389"/>
                </a:lnTo>
                <a:lnTo>
                  <a:pt x="746850" y="148841"/>
                </a:lnTo>
                <a:lnTo>
                  <a:pt x="713652" y="115643"/>
                </a:lnTo>
                <a:lnTo>
                  <a:pt x="677101" y="86090"/>
                </a:lnTo>
                <a:lnTo>
                  <a:pt x="637491" y="60477"/>
                </a:lnTo>
                <a:lnTo>
                  <a:pt x="595393" y="38981"/>
                </a:lnTo>
                <a:lnTo>
                  <a:pt x="551445" y="22082"/>
                </a:lnTo>
                <a:lnTo>
                  <a:pt x="506047" y="9883"/>
                </a:lnTo>
                <a:lnTo>
                  <a:pt x="459594" y="2488"/>
                </a:lnTo>
                <a:lnTo>
                  <a:pt x="412485" y="0"/>
                </a:lnTo>
                <a:close/>
              </a:path>
            </a:pathLst>
          </a:custGeom>
          <a:solidFill>
            <a:srgbClr val="FFFFFF">
              <a:alpha val="25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bg object 2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82833" y="3779655"/>
            <a:ext cx="1714322" cy="170639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83844" y="525877"/>
            <a:ext cx="9102725" cy="1366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8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3175508"/>
            <a:ext cx="7058660" cy="1417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4190" y="1304226"/>
            <a:ext cx="4386453" cy="37425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93157" y="1304226"/>
            <a:ext cx="4386453" cy="37425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8"/>
            <a:ext cx="10080000" cy="5669991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440357" y="1080372"/>
            <a:ext cx="1440815" cy="1260475"/>
          </a:xfrm>
          <a:custGeom>
            <a:avLst/>
            <a:gdLst/>
            <a:ahLst/>
            <a:cxnLst/>
            <a:rect l="l" t="t" r="r" b="b"/>
            <a:pathLst>
              <a:path w="1440814" h="1260475">
                <a:moveTo>
                  <a:pt x="720001" y="0"/>
                </a:moveTo>
                <a:lnTo>
                  <a:pt x="666014" y="1776"/>
                </a:lnTo>
                <a:lnTo>
                  <a:pt x="612513" y="7073"/>
                </a:lnTo>
                <a:lnTo>
                  <a:pt x="559719" y="15840"/>
                </a:lnTo>
                <a:lnTo>
                  <a:pt x="507851" y="28026"/>
                </a:lnTo>
                <a:lnTo>
                  <a:pt x="457129" y="43580"/>
                </a:lnTo>
                <a:lnTo>
                  <a:pt x="407774" y="62453"/>
                </a:lnTo>
                <a:lnTo>
                  <a:pt x="360006" y="84594"/>
                </a:lnTo>
                <a:lnTo>
                  <a:pt x="314272" y="109675"/>
                </a:lnTo>
                <a:lnTo>
                  <a:pt x="270982" y="137609"/>
                </a:lnTo>
                <a:lnTo>
                  <a:pt x="230288" y="168250"/>
                </a:lnTo>
                <a:lnTo>
                  <a:pt x="192339" y="201455"/>
                </a:lnTo>
                <a:lnTo>
                  <a:pt x="157288" y="237078"/>
                </a:lnTo>
                <a:lnTo>
                  <a:pt x="125286" y="274974"/>
                </a:lnTo>
                <a:lnTo>
                  <a:pt x="96481" y="314998"/>
                </a:lnTo>
                <a:lnTo>
                  <a:pt x="71187" y="356799"/>
                </a:lnTo>
                <a:lnTo>
                  <a:pt x="49645" y="399999"/>
                </a:lnTo>
                <a:lnTo>
                  <a:pt x="31907" y="444408"/>
                </a:lnTo>
                <a:lnTo>
                  <a:pt x="18023" y="489837"/>
                </a:lnTo>
                <a:lnTo>
                  <a:pt x="8044" y="536097"/>
                </a:lnTo>
                <a:lnTo>
                  <a:pt x="2019" y="582998"/>
                </a:lnTo>
                <a:lnTo>
                  <a:pt x="0" y="630351"/>
                </a:lnTo>
                <a:lnTo>
                  <a:pt x="2019" y="677577"/>
                </a:lnTo>
                <a:lnTo>
                  <a:pt x="8044" y="724385"/>
                </a:lnTo>
                <a:lnTo>
                  <a:pt x="18023" y="770582"/>
                </a:lnTo>
                <a:lnTo>
                  <a:pt x="31907" y="815973"/>
                </a:lnTo>
                <a:lnTo>
                  <a:pt x="49645" y="860363"/>
                </a:lnTo>
                <a:lnTo>
                  <a:pt x="71187" y="903558"/>
                </a:lnTo>
                <a:lnTo>
                  <a:pt x="96481" y="945362"/>
                </a:lnTo>
                <a:lnTo>
                  <a:pt x="125286" y="985385"/>
                </a:lnTo>
                <a:lnTo>
                  <a:pt x="157288" y="1023279"/>
                </a:lnTo>
                <a:lnTo>
                  <a:pt x="192339" y="1058899"/>
                </a:lnTo>
                <a:lnTo>
                  <a:pt x="230288" y="1092102"/>
                </a:lnTo>
                <a:lnTo>
                  <a:pt x="270982" y="1122741"/>
                </a:lnTo>
                <a:lnTo>
                  <a:pt x="314272" y="1150673"/>
                </a:lnTo>
                <a:lnTo>
                  <a:pt x="360006" y="1175753"/>
                </a:lnTo>
                <a:lnTo>
                  <a:pt x="407775" y="1197898"/>
                </a:lnTo>
                <a:lnTo>
                  <a:pt x="457137" y="1216775"/>
                </a:lnTo>
                <a:lnTo>
                  <a:pt x="507879" y="1232332"/>
                </a:lnTo>
                <a:lnTo>
                  <a:pt x="559785" y="1244519"/>
                </a:lnTo>
                <a:lnTo>
                  <a:pt x="612643" y="1253286"/>
                </a:lnTo>
                <a:lnTo>
                  <a:pt x="666238" y="1258583"/>
                </a:lnTo>
                <a:lnTo>
                  <a:pt x="720356" y="1260360"/>
                </a:lnTo>
                <a:lnTo>
                  <a:pt x="774344" y="1258583"/>
                </a:lnTo>
                <a:lnTo>
                  <a:pt x="827846" y="1253286"/>
                </a:lnTo>
                <a:lnTo>
                  <a:pt x="880643" y="1244519"/>
                </a:lnTo>
                <a:lnTo>
                  <a:pt x="932514" y="1232332"/>
                </a:lnTo>
                <a:lnTo>
                  <a:pt x="983238" y="1216775"/>
                </a:lnTo>
                <a:lnTo>
                  <a:pt x="1032594" y="1197898"/>
                </a:lnTo>
                <a:lnTo>
                  <a:pt x="1080363" y="1175753"/>
                </a:lnTo>
                <a:lnTo>
                  <a:pt x="1126094" y="1150673"/>
                </a:lnTo>
                <a:lnTo>
                  <a:pt x="1169382" y="1122741"/>
                </a:lnTo>
                <a:lnTo>
                  <a:pt x="1210076" y="1092102"/>
                </a:lnTo>
                <a:lnTo>
                  <a:pt x="1248024" y="1058899"/>
                </a:lnTo>
                <a:lnTo>
                  <a:pt x="1283074" y="1023279"/>
                </a:lnTo>
                <a:lnTo>
                  <a:pt x="1315075" y="985385"/>
                </a:lnTo>
                <a:lnTo>
                  <a:pt x="1343875" y="945362"/>
                </a:lnTo>
                <a:lnTo>
                  <a:pt x="1369170" y="903558"/>
                </a:lnTo>
                <a:lnTo>
                  <a:pt x="1390712" y="860363"/>
                </a:lnTo>
                <a:lnTo>
                  <a:pt x="1408450" y="815973"/>
                </a:lnTo>
                <a:lnTo>
                  <a:pt x="1422334" y="770582"/>
                </a:lnTo>
                <a:lnTo>
                  <a:pt x="1432313" y="724385"/>
                </a:lnTo>
                <a:lnTo>
                  <a:pt x="1438338" y="677577"/>
                </a:lnTo>
                <a:lnTo>
                  <a:pt x="1440357" y="630351"/>
                </a:lnTo>
                <a:lnTo>
                  <a:pt x="1438338" y="582774"/>
                </a:lnTo>
                <a:lnTo>
                  <a:pt x="1432313" y="535967"/>
                </a:lnTo>
                <a:lnTo>
                  <a:pt x="1422334" y="489771"/>
                </a:lnTo>
                <a:lnTo>
                  <a:pt x="1408450" y="444380"/>
                </a:lnTo>
                <a:lnTo>
                  <a:pt x="1390712" y="399991"/>
                </a:lnTo>
                <a:lnTo>
                  <a:pt x="1369170" y="356798"/>
                </a:lnTo>
                <a:lnTo>
                  <a:pt x="1343875" y="314998"/>
                </a:lnTo>
                <a:lnTo>
                  <a:pt x="1315075" y="274974"/>
                </a:lnTo>
                <a:lnTo>
                  <a:pt x="1283074" y="237078"/>
                </a:lnTo>
                <a:lnTo>
                  <a:pt x="1248024" y="201455"/>
                </a:lnTo>
                <a:lnTo>
                  <a:pt x="1210076" y="168250"/>
                </a:lnTo>
                <a:lnTo>
                  <a:pt x="1169382" y="137609"/>
                </a:lnTo>
                <a:lnTo>
                  <a:pt x="1126094" y="109675"/>
                </a:lnTo>
                <a:lnTo>
                  <a:pt x="1080363" y="84594"/>
                </a:lnTo>
                <a:lnTo>
                  <a:pt x="1032593" y="62453"/>
                </a:lnTo>
                <a:lnTo>
                  <a:pt x="983230" y="43580"/>
                </a:lnTo>
                <a:lnTo>
                  <a:pt x="932486" y="28026"/>
                </a:lnTo>
                <a:lnTo>
                  <a:pt x="880577" y="15840"/>
                </a:lnTo>
                <a:lnTo>
                  <a:pt x="827717" y="7073"/>
                </a:lnTo>
                <a:lnTo>
                  <a:pt x="774120" y="1776"/>
                </a:lnTo>
                <a:lnTo>
                  <a:pt x="720001" y="0"/>
                </a:lnTo>
                <a:close/>
              </a:path>
            </a:pathLst>
          </a:custGeom>
          <a:solidFill>
            <a:srgbClr val="FFFFFF">
              <a:alpha val="2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8"/>
            <a:ext cx="10079990" cy="5669991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1260013"/>
            <a:ext cx="10079990" cy="4410075"/>
          </a:xfrm>
          <a:custGeom>
            <a:avLst/>
            <a:gdLst/>
            <a:ahLst/>
            <a:cxnLst/>
            <a:rect l="l" t="t" r="r" b="b"/>
            <a:pathLst>
              <a:path w="10079990" h="4410075">
                <a:moveTo>
                  <a:pt x="10079990" y="0"/>
                </a:moveTo>
                <a:lnTo>
                  <a:pt x="10079990" y="4409986"/>
                </a:lnTo>
                <a:lnTo>
                  <a:pt x="0" y="4409986"/>
                </a:lnTo>
                <a:lnTo>
                  <a:pt x="0" y="0"/>
                </a:lnTo>
                <a:lnTo>
                  <a:pt x="100799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440357" y="1080372"/>
            <a:ext cx="7380605" cy="4140835"/>
          </a:xfrm>
          <a:custGeom>
            <a:avLst/>
            <a:gdLst/>
            <a:ahLst/>
            <a:cxnLst/>
            <a:rect l="l" t="t" r="r" b="b"/>
            <a:pathLst>
              <a:path w="7380605" h="4140835">
                <a:moveTo>
                  <a:pt x="1440357" y="630351"/>
                </a:moveTo>
                <a:lnTo>
                  <a:pt x="1438325" y="582777"/>
                </a:lnTo>
                <a:lnTo>
                  <a:pt x="1432306" y="535978"/>
                </a:lnTo>
                <a:lnTo>
                  <a:pt x="1422323" y="489775"/>
                </a:lnTo>
                <a:lnTo>
                  <a:pt x="1408442" y="444385"/>
                </a:lnTo>
                <a:lnTo>
                  <a:pt x="1390700" y="399999"/>
                </a:lnTo>
                <a:lnTo>
                  <a:pt x="1369161" y="356806"/>
                </a:lnTo>
                <a:lnTo>
                  <a:pt x="1343875" y="314998"/>
                </a:lnTo>
                <a:lnTo>
                  <a:pt x="1315072" y="274980"/>
                </a:lnTo>
                <a:lnTo>
                  <a:pt x="1283068" y="237083"/>
                </a:lnTo>
                <a:lnTo>
                  <a:pt x="1248016" y="201460"/>
                </a:lnTo>
                <a:lnTo>
                  <a:pt x="1210068" y="168262"/>
                </a:lnTo>
                <a:lnTo>
                  <a:pt x="1169377" y="137617"/>
                </a:lnTo>
                <a:lnTo>
                  <a:pt x="1126083" y="109677"/>
                </a:lnTo>
                <a:lnTo>
                  <a:pt x="1080363" y="84594"/>
                </a:lnTo>
                <a:lnTo>
                  <a:pt x="1032586" y="62458"/>
                </a:lnTo>
                <a:lnTo>
                  <a:pt x="983221" y="43586"/>
                </a:lnTo>
                <a:lnTo>
                  <a:pt x="932484" y="28028"/>
                </a:lnTo>
                <a:lnTo>
                  <a:pt x="880567" y="15849"/>
                </a:lnTo>
                <a:lnTo>
                  <a:pt x="827709" y="7073"/>
                </a:lnTo>
                <a:lnTo>
                  <a:pt x="774115" y="1778"/>
                </a:lnTo>
                <a:lnTo>
                  <a:pt x="720001" y="0"/>
                </a:lnTo>
                <a:lnTo>
                  <a:pt x="666013" y="1778"/>
                </a:lnTo>
                <a:lnTo>
                  <a:pt x="612508" y="7073"/>
                </a:lnTo>
                <a:lnTo>
                  <a:pt x="559714" y="15849"/>
                </a:lnTo>
                <a:lnTo>
                  <a:pt x="507847" y="28028"/>
                </a:lnTo>
                <a:lnTo>
                  <a:pt x="457123" y="43586"/>
                </a:lnTo>
                <a:lnTo>
                  <a:pt x="407771" y="62458"/>
                </a:lnTo>
                <a:lnTo>
                  <a:pt x="360006" y="84594"/>
                </a:lnTo>
                <a:lnTo>
                  <a:pt x="314261" y="109677"/>
                </a:lnTo>
                <a:lnTo>
                  <a:pt x="270979" y="137617"/>
                </a:lnTo>
                <a:lnTo>
                  <a:pt x="230276" y="168262"/>
                </a:lnTo>
                <a:lnTo>
                  <a:pt x="192328" y="201460"/>
                </a:lnTo>
                <a:lnTo>
                  <a:pt x="157276" y="237083"/>
                </a:lnTo>
                <a:lnTo>
                  <a:pt x="125285" y="274980"/>
                </a:lnTo>
                <a:lnTo>
                  <a:pt x="96481" y="314998"/>
                </a:lnTo>
                <a:lnTo>
                  <a:pt x="71183" y="356806"/>
                </a:lnTo>
                <a:lnTo>
                  <a:pt x="49644" y="400011"/>
                </a:lnTo>
                <a:lnTo>
                  <a:pt x="31902" y="444411"/>
                </a:lnTo>
                <a:lnTo>
                  <a:pt x="18021" y="489839"/>
                </a:lnTo>
                <a:lnTo>
                  <a:pt x="8039" y="536105"/>
                </a:lnTo>
                <a:lnTo>
                  <a:pt x="2019" y="583006"/>
                </a:lnTo>
                <a:lnTo>
                  <a:pt x="0" y="630351"/>
                </a:lnTo>
                <a:lnTo>
                  <a:pt x="2019" y="677583"/>
                </a:lnTo>
                <a:lnTo>
                  <a:pt x="8039" y="724395"/>
                </a:lnTo>
                <a:lnTo>
                  <a:pt x="18021" y="770585"/>
                </a:lnTo>
                <a:lnTo>
                  <a:pt x="31902" y="815975"/>
                </a:lnTo>
                <a:lnTo>
                  <a:pt x="49644" y="860374"/>
                </a:lnTo>
                <a:lnTo>
                  <a:pt x="71183" y="903566"/>
                </a:lnTo>
                <a:lnTo>
                  <a:pt x="96481" y="945362"/>
                </a:lnTo>
                <a:lnTo>
                  <a:pt x="125285" y="985393"/>
                </a:lnTo>
                <a:lnTo>
                  <a:pt x="157276" y="1023289"/>
                </a:lnTo>
                <a:lnTo>
                  <a:pt x="192328" y="1058900"/>
                </a:lnTo>
                <a:lnTo>
                  <a:pt x="230276" y="1092111"/>
                </a:lnTo>
                <a:lnTo>
                  <a:pt x="270979" y="1122743"/>
                </a:lnTo>
                <a:lnTo>
                  <a:pt x="314261" y="1150683"/>
                </a:lnTo>
                <a:lnTo>
                  <a:pt x="360006" y="1175753"/>
                </a:lnTo>
                <a:lnTo>
                  <a:pt x="407771" y="1197902"/>
                </a:lnTo>
                <a:lnTo>
                  <a:pt x="457136" y="1216787"/>
                </a:lnTo>
                <a:lnTo>
                  <a:pt x="507873" y="1232344"/>
                </a:lnTo>
                <a:lnTo>
                  <a:pt x="559777" y="1244523"/>
                </a:lnTo>
                <a:lnTo>
                  <a:pt x="612635" y="1253286"/>
                </a:lnTo>
                <a:lnTo>
                  <a:pt x="666229" y="1258595"/>
                </a:lnTo>
                <a:lnTo>
                  <a:pt x="720356" y="1260360"/>
                </a:lnTo>
                <a:lnTo>
                  <a:pt x="774331" y="1258595"/>
                </a:lnTo>
                <a:lnTo>
                  <a:pt x="827836" y="1253286"/>
                </a:lnTo>
                <a:lnTo>
                  <a:pt x="880643" y="1244523"/>
                </a:lnTo>
                <a:lnTo>
                  <a:pt x="932510" y="1232344"/>
                </a:lnTo>
                <a:lnTo>
                  <a:pt x="983234" y="1216787"/>
                </a:lnTo>
                <a:lnTo>
                  <a:pt x="1032586" y="1197902"/>
                </a:lnTo>
                <a:lnTo>
                  <a:pt x="1080363" y="1175753"/>
                </a:lnTo>
                <a:lnTo>
                  <a:pt x="1126083" y="1150683"/>
                </a:lnTo>
                <a:lnTo>
                  <a:pt x="1169377" y="1122743"/>
                </a:lnTo>
                <a:lnTo>
                  <a:pt x="1210068" y="1092111"/>
                </a:lnTo>
                <a:lnTo>
                  <a:pt x="1248016" y="1058900"/>
                </a:lnTo>
                <a:lnTo>
                  <a:pt x="1283068" y="1023289"/>
                </a:lnTo>
                <a:lnTo>
                  <a:pt x="1315072" y="985393"/>
                </a:lnTo>
                <a:lnTo>
                  <a:pt x="1343875" y="945362"/>
                </a:lnTo>
                <a:lnTo>
                  <a:pt x="1369161" y="903566"/>
                </a:lnTo>
                <a:lnTo>
                  <a:pt x="1390700" y="860374"/>
                </a:lnTo>
                <a:lnTo>
                  <a:pt x="1408442" y="815975"/>
                </a:lnTo>
                <a:lnTo>
                  <a:pt x="1422323" y="770585"/>
                </a:lnTo>
                <a:lnTo>
                  <a:pt x="1432306" y="724395"/>
                </a:lnTo>
                <a:lnTo>
                  <a:pt x="1438325" y="677583"/>
                </a:lnTo>
                <a:lnTo>
                  <a:pt x="1440357" y="630351"/>
                </a:lnTo>
                <a:close/>
              </a:path>
              <a:path w="7380605" h="4140835">
                <a:moveTo>
                  <a:pt x="7380364" y="3510356"/>
                </a:moveTo>
                <a:lnTo>
                  <a:pt x="7378332" y="3462782"/>
                </a:lnTo>
                <a:lnTo>
                  <a:pt x="7372312" y="3415969"/>
                </a:lnTo>
                <a:lnTo>
                  <a:pt x="7362330" y="3369780"/>
                </a:lnTo>
                <a:lnTo>
                  <a:pt x="7348448" y="3324390"/>
                </a:lnTo>
                <a:lnTo>
                  <a:pt x="7330707" y="3280003"/>
                </a:lnTo>
                <a:lnTo>
                  <a:pt x="7309167" y="3236811"/>
                </a:lnTo>
                <a:lnTo>
                  <a:pt x="7283882" y="3195002"/>
                </a:lnTo>
                <a:lnTo>
                  <a:pt x="7255065" y="3154984"/>
                </a:lnTo>
                <a:lnTo>
                  <a:pt x="7223074" y="3117088"/>
                </a:lnTo>
                <a:lnTo>
                  <a:pt x="7188022" y="3081464"/>
                </a:lnTo>
                <a:lnTo>
                  <a:pt x="7150074" y="3048254"/>
                </a:lnTo>
                <a:lnTo>
                  <a:pt x="7109371" y="3017621"/>
                </a:lnTo>
                <a:lnTo>
                  <a:pt x="7066089" y="2989681"/>
                </a:lnTo>
                <a:lnTo>
                  <a:pt x="7020357" y="2964599"/>
                </a:lnTo>
                <a:lnTo>
                  <a:pt x="6972579" y="2942463"/>
                </a:lnTo>
                <a:lnTo>
                  <a:pt x="6923227" y="2923578"/>
                </a:lnTo>
                <a:lnTo>
                  <a:pt x="6872503" y="2908020"/>
                </a:lnTo>
                <a:lnTo>
                  <a:pt x="6820636" y="2895841"/>
                </a:lnTo>
                <a:lnTo>
                  <a:pt x="6767843" y="2887078"/>
                </a:lnTo>
                <a:lnTo>
                  <a:pt x="6714337" y="2881769"/>
                </a:lnTo>
                <a:lnTo>
                  <a:pt x="6660362" y="2879991"/>
                </a:lnTo>
                <a:lnTo>
                  <a:pt x="6606235" y="2881769"/>
                </a:lnTo>
                <a:lnTo>
                  <a:pt x="6552641" y="2887078"/>
                </a:lnTo>
                <a:lnTo>
                  <a:pt x="6499784" y="2895841"/>
                </a:lnTo>
                <a:lnTo>
                  <a:pt x="6447866" y="2908020"/>
                </a:lnTo>
                <a:lnTo>
                  <a:pt x="6397130" y="2923578"/>
                </a:lnTo>
                <a:lnTo>
                  <a:pt x="6347765" y="2942463"/>
                </a:lnTo>
                <a:lnTo>
                  <a:pt x="6300000" y="2964599"/>
                </a:lnTo>
                <a:lnTo>
                  <a:pt x="6254267" y="2989681"/>
                </a:lnTo>
                <a:lnTo>
                  <a:pt x="6210973" y="3017621"/>
                </a:lnTo>
                <a:lnTo>
                  <a:pt x="6170282" y="3048254"/>
                </a:lnTo>
                <a:lnTo>
                  <a:pt x="6132334" y="3081464"/>
                </a:lnTo>
                <a:lnTo>
                  <a:pt x="6097282" y="3117088"/>
                </a:lnTo>
                <a:lnTo>
                  <a:pt x="6065291" y="3154984"/>
                </a:lnTo>
                <a:lnTo>
                  <a:pt x="6036488" y="3195002"/>
                </a:lnTo>
                <a:lnTo>
                  <a:pt x="6011189" y="3236811"/>
                </a:lnTo>
                <a:lnTo>
                  <a:pt x="5989650" y="3280003"/>
                </a:lnTo>
                <a:lnTo>
                  <a:pt x="5971908" y="3324415"/>
                </a:lnTo>
                <a:lnTo>
                  <a:pt x="5958027" y="3369843"/>
                </a:lnTo>
                <a:lnTo>
                  <a:pt x="5948045" y="3416096"/>
                </a:lnTo>
                <a:lnTo>
                  <a:pt x="5942025" y="3463010"/>
                </a:lnTo>
                <a:lnTo>
                  <a:pt x="5940006" y="3510356"/>
                </a:lnTo>
                <a:lnTo>
                  <a:pt x="5942025" y="3557587"/>
                </a:lnTo>
                <a:lnTo>
                  <a:pt x="5948045" y="3604387"/>
                </a:lnTo>
                <a:lnTo>
                  <a:pt x="5958027" y="3650589"/>
                </a:lnTo>
                <a:lnTo>
                  <a:pt x="5971908" y="3695979"/>
                </a:lnTo>
                <a:lnTo>
                  <a:pt x="5989650" y="3740366"/>
                </a:lnTo>
                <a:lnTo>
                  <a:pt x="6011189" y="3783558"/>
                </a:lnTo>
                <a:lnTo>
                  <a:pt x="6036488" y="3825354"/>
                </a:lnTo>
                <a:lnTo>
                  <a:pt x="6065291" y="3865384"/>
                </a:lnTo>
                <a:lnTo>
                  <a:pt x="6097282" y="3903281"/>
                </a:lnTo>
                <a:lnTo>
                  <a:pt x="6132334" y="3938905"/>
                </a:lnTo>
                <a:lnTo>
                  <a:pt x="6170282" y="3972102"/>
                </a:lnTo>
                <a:lnTo>
                  <a:pt x="6210973" y="4002748"/>
                </a:lnTo>
                <a:lnTo>
                  <a:pt x="6254267" y="4030688"/>
                </a:lnTo>
                <a:lnTo>
                  <a:pt x="6300000" y="4055757"/>
                </a:lnTo>
                <a:lnTo>
                  <a:pt x="6347765" y="4077906"/>
                </a:lnTo>
                <a:lnTo>
                  <a:pt x="6397130" y="4096778"/>
                </a:lnTo>
                <a:lnTo>
                  <a:pt x="6447866" y="4112336"/>
                </a:lnTo>
                <a:lnTo>
                  <a:pt x="6499784" y="4124515"/>
                </a:lnTo>
                <a:lnTo>
                  <a:pt x="6552641" y="4133291"/>
                </a:lnTo>
                <a:lnTo>
                  <a:pt x="6606235" y="4138587"/>
                </a:lnTo>
                <a:lnTo>
                  <a:pt x="6660362" y="4140352"/>
                </a:lnTo>
                <a:lnTo>
                  <a:pt x="6714337" y="4138587"/>
                </a:lnTo>
                <a:lnTo>
                  <a:pt x="6767843" y="4133291"/>
                </a:lnTo>
                <a:lnTo>
                  <a:pt x="6820636" y="4124515"/>
                </a:lnTo>
                <a:lnTo>
                  <a:pt x="6872503" y="4112336"/>
                </a:lnTo>
                <a:lnTo>
                  <a:pt x="6923227" y="4096778"/>
                </a:lnTo>
                <a:lnTo>
                  <a:pt x="6972579" y="4077906"/>
                </a:lnTo>
                <a:lnTo>
                  <a:pt x="7020357" y="4055757"/>
                </a:lnTo>
                <a:lnTo>
                  <a:pt x="7066089" y="4030688"/>
                </a:lnTo>
                <a:lnTo>
                  <a:pt x="7109371" y="4002748"/>
                </a:lnTo>
                <a:lnTo>
                  <a:pt x="7150074" y="3972102"/>
                </a:lnTo>
                <a:lnTo>
                  <a:pt x="7188022" y="3938905"/>
                </a:lnTo>
                <a:lnTo>
                  <a:pt x="7223074" y="3903281"/>
                </a:lnTo>
                <a:lnTo>
                  <a:pt x="7255065" y="3865384"/>
                </a:lnTo>
                <a:lnTo>
                  <a:pt x="7283882" y="3825354"/>
                </a:lnTo>
                <a:lnTo>
                  <a:pt x="7309167" y="3783558"/>
                </a:lnTo>
                <a:lnTo>
                  <a:pt x="7330707" y="3740366"/>
                </a:lnTo>
                <a:lnTo>
                  <a:pt x="7348448" y="3695979"/>
                </a:lnTo>
                <a:lnTo>
                  <a:pt x="7362330" y="3650589"/>
                </a:lnTo>
                <a:lnTo>
                  <a:pt x="7372312" y="3604387"/>
                </a:lnTo>
                <a:lnTo>
                  <a:pt x="7378332" y="3557587"/>
                </a:lnTo>
                <a:lnTo>
                  <a:pt x="7380364" y="3510356"/>
                </a:lnTo>
                <a:close/>
              </a:path>
            </a:pathLst>
          </a:custGeom>
          <a:solidFill>
            <a:srgbClr val="FFFFFF">
              <a:alpha val="2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540359" y="1080372"/>
            <a:ext cx="720725" cy="720725"/>
          </a:xfrm>
          <a:custGeom>
            <a:avLst/>
            <a:gdLst/>
            <a:ahLst/>
            <a:cxnLst/>
            <a:rect l="l" t="t" r="r" b="b"/>
            <a:pathLst>
              <a:path w="720725" h="720725">
                <a:moveTo>
                  <a:pt x="359994" y="0"/>
                </a:moveTo>
                <a:lnTo>
                  <a:pt x="312990" y="3082"/>
                </a:lnTo>
                <a:lnTo>
                  <a:pt x="266895" y="12239"/>
                </a:lnTo>
                <a:lnTo>
                  <a:pt x="222350" y="27335"/>
                </a:lnTo>
                <a:lnTo>
                  <a:pt x="179997" y="48234"/>
                </a:lnTo>
                <a:lnTo>
                  <a:pt x="140783" y="74494"/>
                </a:lnTo>
                <a:lnTo>
                  <a:pt x="105481" y="105476"/>
                </a:lnTo>
                <a:lnTo>
                  <a:pt x="74496" y="140778"/>
                </a:lnTo>
                <a:lnTo>
                  <a:pt x="48234" y="179997"/>
                </a:lnTo>
                <a:lnTo>
                  <a:pt x="27335" y="222355"/>
                </a:lnTo>
                <a:lnTo>
                  <a:pt x="12239" y="266941"/>
                </a:lnTo>
                <a:lnTo>
                  <a:pt x="3082" y="313145"/>
                </a:lnTo>
                <a:lnTo>
                  <a:pt x="0" y="360362"/>
                </a:lnTo>
                <a:lnTo>
                  <a:pt x="3082" y="407366"/>
                </a:lnTo>
                <a:lnTo>
                  <a:pt x="12239" y="453461"/>
                </a:lnTo>
                <a:lnTo>
                  <a:pt x="27335" y="498006"/>
                </a:lnTo>
                <a:lnTo>
                  <a:pt x="48234" y="540359"/>
                </a:lnTo>
                <a:lnTo>
                  <a:pt x="74496" y="579573"/>
                </a:lnTo>
                <a:lnTo>
                  <a:pt x="105481" y="614875"/>
                </a:lnTo>
                <a:lnTo>
                  <a:pt x="140783" y="645860"/>
                </a:lnTo>
                <a:lnTo>
                  <a:pt x="179997" y="672122"/>
                </a:lnTo>
                <a:lnTo>
                  <a:pt x="222355" y="693021"/>
                </a:lnTo>
                <a:lnTo>
                  <a:pt x="266941" y="708117"/>
                </a:lnTo>
                <a:lnTo>
                  <a:pt x="313145" y="717274"/>
                </a:lnTo>
                <a:lnTo>
                  <a:pt x="360362" y="720356"/>
                </a:lnTo>
                <a:lnTo>
                  <a:pt x="407366" y="717274"/>
                </a:lnTo>
                <a:lnTo>
                  <a:pt x="453461" y="708117"/>
                </a:lnTo>
                <a:lnTo>
                  <a:pt x="498006" y="693021"/>
                </a:lnTo>
                <a:lnTo>
                  <a:pt x="540359" y="672122"/>
                </a:lnTo>
                <a:lnTo>
                  <a:pt x="579578" y="645860"/>
                </a:lnTo>
                <a:lnTo>
                  <a:pt x="614880" y="614875"/>
                </a:lnTo>
                <a:lnTo>
                  <a:pt x="645862" y="579573"/>
                </a:lnTo>
                <a:lnTo>
                  <a:pt x="672122" y="540359"/>
                </a:lnTo>
                <a:lnTo>
                  <a:pt x="693021" y="498006"/>
                </a:lnTo>
                <a:lnTo>
                  <a:pt x="708117" y="453461"/>
                </a:lnTo>
                <a:lnTo>
                  <a:pt x="717274" y="407366"/>
                </a:lnTo>
                <a:lnTo>
                  <a:pt x="720356" y="360362"/>
                </a:lnTo>
                <a:lnTo>
                  <a:pt x="717274" y="312990"/>
                </a:lnTo>
                <a:lnTo>
                  <a:pt x="708117" y="266895"/>
                </a:lnTo>
                <a:lnTo>
                  <a:pt x="693021" y="222350"/>
                </a:lnTo>
                <a:lnTo>
                  <a:pt x="672122" y="179997"/>
                </a:lnTo>
                <a:lnTo>
                  <a:pt x="645862" y="140778"/>
                </a:lnTo>
                <a:lnTo>
                  <a:pt x="614880" y="105476"/>
                </a:lnTo>
                <a:lnTo>
                  <a:pt x="579578" y="74494"/>
                </a:lnTo>
                <a:lnTo>
                  <a:pt x="540359" y="48234"/>
                </a:lnTo>
                <a:lnTo>
                  <a:pt x="498000" y="27335"/>
                </a:lnTo>
                <a:lnTo>
                  <a:pt x="453415" y="12239"/>
                </a:lnTo>
                <a:lnTo>
                  <a:pt x="407210" y="3082"/>
                </a:lnTo>
                <a:lnTo>
                  <a:pt x="359994" y="0"/>
                </a:lnTo>
                <a:close/>
              </a:path>
            </a:pathLst>
          </a:custGeom>
          <a:solidFill>
            <a:srgbClr val="FFFFFF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355" y="1260369"/>
            <a:ext cx="720725" cy="720725"/>
          </a:xfrm>
          <a:custGeom>
            <a:avLst/>
            <a:gdLst/>
            <a:ahLst/>
            <a:cxnLst/>
            <a:rect l="l" t="t" r="r" b="b"/>
            <a:pathLst>
              <a:path w="720725" h="720725">
                <a:moveTo>
                  <a:pt x="360006" y="0"/>
                </a:moveTo>
                <a:lnTo>
                  <a:pt x="312996" y="3082"/>
                </a:lnTo>
                <a:lnTo>
                  <a:pt x="266898" y="12239"/>
                </a:lnTo>
                <a:lnTo>
                  <a:pt x="222355" y="27335"/>
                </a:lnTo>
                <a:lnTo>
                  <a:pt x="180009" y="48234"/>
                </a:lnTo>
                <a:lnTo>
                  <a:pt x="140789" y="74496"/>
                </a:lnTo>
                <a:lnTo>
                  <a:pt x="105484" y="105481"/>
                </a:lnTo>
                <a:lnTo>
                  <a:pt x="74501" y="140783"/>
                </a:lnTo>
                <a:lnTo>
                  <a:pt x="48247" y="179997"/>
                </a:lnTo>
                <a:lnTo>
                  <a:pt x="27340" y="222355"/>
                </a:lnTo>
                <a:lnTo>
                  <a:pt x="12241" y="266941"/>
                </a:lnTo>
                <a:lnTo>
                  <a:pt x="3082" y="313145"/>
                </a:lnTo>
                <a:lnTo>
                  <a:pt x="0" y="360362"/>
                </a:lnTo>
                <a:lnTo>
                  <a:pt x="3082" y="407366"/>
                </a:lnTo>
                <a:lnTo>
                  <a:pt x="12241" y="453461"/>
                </a:lnTo>
                <a:lnTo>
                  <a:pt x="27340" y="498006"/>
                </a:lnTo>
                <a:lnTo>
                  <a:pt x="48247" y="540359"/>
                </a:lnTo>
                <a:lnTo>
                  <a:pt x="74501" y="579578"/>
                </a:lnTo>
                <a:lnTo>
                  <a:pt x="105484" y="614880"/>
                </a:lnTo>
                <a:lnTo>
                  <a:pt x="140789" y="645862"/>
                </a:lnTo>
                <a:lnTo>
                  <a:pt x="180009" y="672122"/>
                </a:lnTo>
                <a:lnTo>
                  <a:pt x="222361" y="693021"/>
                </a:lnTo>
                <a:lnTo>
                  <a:pt x="266942" y="708117"/>
                </a:lnTo>
                <a:lnTo>
                  <a:pt x="313146" y="717274"/>
                </a:lnTo>
                <a:lnTo>
                  <a:pt x="360362" y="720356"/>
                </a:lnTo>
                <a:lnTo>
                  <a:pt x="407373" y="717274"/>
                </a:lnTo>
                <a:lnTo>
                  <a:pt x="453470" y="708117"/>
                </a:lnTo>
                <a:lnTo>
                  <a:pt x="498013" y="693021"/>
                </a:lnTo>
                <a:lnTo>
                  <a:pt x="540359" y="672122"/>
                </a:lnTo>
                <a:lnTo>
                  <a:pt x="579580" y="645862"/>
                </a:lnTo>
                <a:lnTo>
                  <a:pt x="614884" y="614880"/>
                </a:lnTo>
                <a:lnTo>
                  <a:pt x="645867" y="579578"/>
                </a:lnTo>
                <a:lnTo>
                  <a:pt x="672122" y="540359"/>
                </a:lnTo>
                <a:lnTo>
                  <a:pt x="693028" y="498006"/>
                </a:lnTo>
                <a:lnTo>
                  <a:pt x="708128" y="453461"/>
                </a:lnTo>
                <a:lnTo>
                  <a:pt x="717286" y="407366"/>
                </a:lnTo>
                <a:lnTo>
                  <a:pt x="720369" y="360362"/>
                </a:lnTo>
                <a:lnTo>
                  <a:pt x="717286" y="312990"/>
                </a:lnTo>
                <a:lnTo>
                  <a:pt x="708128" y="266895"/>
                </a:lnTo>
                <a:lnTo>
                  <a:pt x="693028" y="222350"/>
                </a:lnTo>
                <a:lnTo>
                  <a:pt x="672122" y="179997"/>
                </a:lnTo>
                <a:lnTo>
                  <a:pt x="645867" y="140783"/>
                </a:lnTo>
                <a:lnTo>
                  <a:pt x="614884" y="105481"/>
                </a:lnTo>
                <a:lnTo>
                  <a:pt x="579580" y="74496"/>
                </a:lnTo>
                <a:lnTo>
                  <a:pt x="540359" y="48234"/>
                </a:lnTo>
                <a:lnTo>
                  <a:pt x="498008" y="27335"/>
                </a:lnTo>
                <a:lnTo>
                  <a:pt x="453426" y="12239"/>
                </a:lnTo>
                <a:lnTo>
                  <a:pt x="407223" y="3082"/>
                </a:lnTo>
                <a:lnTo>
                  <a:pt x="360006" y="0"/>
                </a:lnTo>
                <a:close/>
              </a:path>
            </a:pathLst>
          </a:custGeom>
          <a:solidFill>
            <a:srgbClr val="FFFFFF">
              <a:alpha val="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36662" y="-3686"/>
            <a:ext cx="7810474" cy="1198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13956" y="1246318"/>
            <a:ext cx="8855887" cy="2114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5273611"/>
            <a:ext cx="3226816" cy="2835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5273611"/>
            <a:ext cx="2319274" cy="2835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664624" y="5311281"/>
            <a:ext cx="287020" cy="2241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pc="-420" dirty="0"/>
              <a:t>VOYAGE</a:t>
            </a:r>
            <a:r>
              <a:rPr spc="-50" dirty="0"/>
              <a:t> </a:t>
            </a:r>
            <a:r>
              <a:rPr spc="-365" dirty="0"/>
              <a:t>AU</a:t>
            </a:r>
            <a:r>
              <a:rPr spc="-50" dirty="0"/>
              <a:t> </a:t>
            </a:r>
            <a:r>
              <a:rPr spc="-350" dirty="0"/>
              <a:t>SURF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60797" y="1836632"/>
            <a:ext cx="16002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4000" spc="-8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41500" y="2331995"/>
            <a:ext cx="6705600" cy="8431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lang="fr-FR" sz="5400" spc="-320" dirty="0">
                <a:solidFill>
                  <a:srgbClr val="FFFFFF"/>
                </a:solidFill>
                <a:latin typeface="Times New Roman"/>
                <a:cs typeface="Times New Roman"/>
              </a:rPr>
              <a:t>Du 22 mai au 27 mai 2023</a:t>
            </a:r>
            <a:endParaRPr sz="5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9720364" y="4680389"/>
            <a:ext cx="360045" cy="720725"/>
          </a:xfrm>
          <a:custGeom>
            <a:avLst/>
            <a:gdLst/>
            <a:ahLst/>
            <a:cxnLst/>
            <a:rect l="l" t="t" r="r" b="b"/>
            <a:pathLst>
              <a:path w="360045" h="720725">
                <a:moveTo>
                  <a:pt x="359625" y="0"/>
                </a:moveTo>
                <a:lnTo>
                  <a:pt x="312990" y="3058"/>
                </a:lnTo>
                <a:lnTo>
                  <a:pt x="266895" y="12217"/>
                </a:lnTo>
                <a:lnTo>
                  <a:pt x="222350" y="27316"/>
                </a:lnTo>
                <a:lnTo>
                  <a:pt x="179997" y="48223"/>
                </a:lnTo>
                <a:lnTo>
                  <a:pt x="140778" y="74477"/>
                </a:lnTo>
                <a:lnTo>
                  <a:pt x="105476" y="105460"/>
                </a:lnTo>
                <a:lnTo>
                  <a:pt x="74494" y="140765"/>
                </a:lnTo>
                <a:lnTo>
                  <a:pt x="48234" y="179985"/>
                </a:lnTo>
                <a:lnTo>
                  <a:pt x="27335" y="222337"/>
                </a:lnTo>
                <a:lnTo>
                  <a:pt x="12239" y="266918"/>
                </a:lnTo>
                <a:lnTo>
                  <a:pt x="3082" y="313121"/>
                </a:lnTo>
                <a:lnTo>
                  <a:pt x="0" y="360338"/>
                </a:lnTo>
                <a:lnTo>
                  <a:pt x="3082" y="407349"/>
                </a:lnTo>
                <a:lnTo>
                  <a:pt x="12239" y="453446"/>
                </a:lnTo>
                <a:lnTo>
                  <a:pt x="27335" y="497989"/>
                </a:lnTo>
                <a:lnTo>
                  <a:pt x="48234" y="540335"/>
                </a:lnTo>
                <a:lnTo>
                  <a:pt x="74494" y="579556"/>
                </a:lnTo>
                <a:lnTo>
                  <a:pt x="105476" y="614860"/>
                </a:lnTo>
                <a:lnTo>
                  <a:pt x="140778" y="645843"/>
                </a:lnTo>
                <a:lnTo>
                  <a:pt x="179997" y="672097"/>
                </a:lnTo>
                <a:lnTo>
                  <a:pt x="222350" y="693004"/>
                </a:lnTo>
                <a:lnTo>
                  <a:pt x="266895" y="708104"/>
                </a:lnTo>
                <a:lnTo>
                  <a:pt x="312990" y="717262"/>
                </a:lnTo>
                <a:lnTo>
                  <a:pt x="359625" y="720321"/>
                </a:lnTo>
                <a:lnTo>
                  <a:pt x="359625" y="0"/>
                </a:lnTo>
                <a:close/>
              </a:path>
            </a:pathLst>
          </a:custGeom>
          <a:solidFill>
            <a:srgbClr val="FFFFFF">
              <a:alpha val="2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079500" y="278189"/>
            <a:ext cx="8640864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fr-FR" sz="3200" spc="-175" dirty="0"/>
              <a:t>Séjour surf  </a:t>
            </a:r>
            <a:r>
              <a:rPr sz="3200" spc="-175" dirty="0"/>
              <a:t>VIEUX-BOUCAU-LES-BAINS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2</a:t>
            </a:fld>
            <a:endParaRPr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1561F6E-C57D-3142-90CC-18E7C1130FAE}"/>
              </a:ext>
            </a:extLst>
          </p:cNvPr>
          <p:cNvSpPr txBox="1"/>
          <p:nvPr/>
        </p:nvSpPr>
        <p:spPr>
          <a:xfrm>
            <a:off x="1079500" y="1795681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Rendez-vous </a:t>
            </a:r>
            <a:r>
              <a:rPr lang="fr-FR" b="1" u="sng" dirty="0">
                <a:solidFill>
                  <a:schemeClr val="bg1"/>
                </a:solidFill>
              </a:rPr>
              <a:t>5h45 </a:t>
            </a:r>
            <a:r>
              <a:rPr lang="fr-FR" dirty="0">
                <a:solidFill>
                  <a:schemeClr val="bg1"/>
                </a:solidFill>
              </a:rPr>
              <a:t>au collège </a:t>
            </a:r>
          </a:p>
          <a:p>
            <a:r>
              <a:rPr lang="fr-FR" dirty="0">
                <a:solidFill>
                  <a:schemeClr val="bg1"/>
                </a:solidFill>
              </a:rPr>
              <a:t>Départ du bus à 6h00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B78C336-163E-C04C-967C-2EC539302B3A}"/>
              </a:ext>
            </a:extLst>
          </p:cNvPr>
          <p:cNvSpPr txBox="1"/>
          <p:nvPr/>
        </p:nvSpPr>
        <p:spPr>
          <a:xfrm>
            <a:off x="5803900" y="1779806"/>
            <a:ext cx="3608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Arrivée au centre d’hébergement </a:t>
            </a:r>
          </a:p>
          <a:p>
            <a:r>
              <a:rPr lang="fr-FR" dirty="0">
                <a:solidFill>
                  <a:schemeClr val="bg1"/>
                </a:solidFill>
              </a:rPr>
              <a:t>le JUNKA vers 15h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3F7390C-B18F-DE48-AEF9-A3D72DBA889F}"/>
              </a:ext>
            </a:extLst>
          </p:cNvPr>
          <p:cNvSpPr txBox="1"/>
          <p:nvPr/>
        </p:nvSpPr>
        <p:spPr>
          <a:xfrm>
            <a:off x="1231900" y="1387475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Départ : </a:t>
            </a:r>
            <a:r>
              <a:rPr lang="fr-FR" b="1" dirty="0"/>
              <a:t> </a:t>
            </a:r>
            <a:r>
              <a:rPr lang="fr-FR" b="1" dirty="0">
                <a:solidFill>
                  <a:schemeClr val="bg1"/>
                </a:solidFill>
              </a:rPr>
              <a:t>Lundi 22 mai </a:t>
            </a:r>
            <a:endParaRPr lang="fr-FR" b="1" dirty="0"/>
          </a:p>
        </p:txBody>
      </p:sp>
      <p:sp>
        <p:nvSpPr>
          <p:cNvPr id="5" name="Flèche vers la droite 4">
            <a:extLst>
              <a:ext uri="{FF2B5EF4-FFF2-40B4-BE49-F238E27FC236}">
                <a16:creationId xmlns:a16="http://schemas.microsoft.com/office/drawing/2014/main" id="{0161A240-D0BC-E24C-8072-C5DCA0CAAB64}"/>
              </a:ext>
            </a:extLst>
          </p:cNvPr>
          <p:cNvSpPr/>
          <p:nvPr/>
        </p:nvSpPr>
        <p:spPr>
          <a:xfrm>
            <a:off x="4584700" y="1997075"/>
            <a:ext cx="990600" cy="3048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4E7EF02-D16C-8242-A171-DA4F5F307603}"/>
              </a:ext>
            </a:extLst>
          </p:cNvPr>
          <p:cNvSpPr txBox="1"/>
          <p:nvPr/>
        </p:nvSpPr>
        <p:spPr>
          <a:xfrm>
            <a:off x="2560218" y="2682875"/>
            <a:ext cx="5148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Prévoir un goûter et un pique nique pour le midi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8A57042-A346-454C-9967-A6B88637052E}"/>
              </a:ext>
            </a:extLst>
          </p:cNvPr>
          <p:cNvSpPr txBox="1"/>
          <p:nvPr/>
        </p:nvSpPr>
        <p:spPr>
          <a:xfrm>
            <a:off x="1231900" y="3341827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Retour : Samedi 27 mai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8766A08-1FE7-194B-B6EA-4B5CC2A81F97}"/>
              </a:ext>
            </a:extLst>
          </p:cNvPr>
          <p:cNvSpPr txBox="1"/>
          <p:nvPr/>
        </p:nvSpPr>
        <p:spPr>
          <a:xfrm>
            <a:off x="1085273" y="3917948"/>
            <a:ext cx="2883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Départ  13h du centre </a:t>
            </a:r>
          </a:p>
          <a:p>
            <a:r>
              <a:rPr lang="fr-FR" dirty="0">
                <a:solidFill>
                  <a:schemeClr val="bg1"/>
                </a:solidFill>
              </a:rPr>
              <a:t>d’hébergement le JUNKA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27194D1-BFDE-8640-B671-7549CA52EB8D}"/>
              </a:ext>
            </a:extLst>
          </p:cNvPr>
          <p:cNvSpPr txBox="1"/>
          <p:nvPr/>
        </p:nvSpPr>
        <p:spPr>
          <a:xfrm>
            <a:off x="5803900" y="3902074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Arrivée au collège</a:t>
            </a:r>
          </a:p>
          <a:p>
            <a:r>
              <a:rPr lang="fr-FR" dirty="0">
                <a:solidFill>
                  <a:schemeClr val="bg1"/>
                </a:solidFill>
              </a:rPr>
              <a:t> prévue vers 22h </a:t>
            </a:r>
          </a:p>
        </p:txBody>
      </p:sp>
      <p:sp>
        <p:nvSpPr>
          <p:cNvPr id="21" name="Flèche vers la droite 20">
            <a:extLst>
              <a:ext uri="{FF2B5EF4-FFF2-40B4-BE49-F238E27FC236}">
                <a16:creationId xmlns:a16="http://schemas.microsoft.com/office/drawing/2014/main" id="{9D07F3C8-8DC6-0041-9DF7-FFE4187DE4AB}"/>
              </a:ext>
            </a:extLst>
          </p:cNvPr>
          <p:cNvSpPr/>
          <p:nvPr/>
        </p:nvSpPr>
        <p:spPr>
          <a:xfrm>
            <a:off x="4584700" y="4095642"/>
            <a:ext cx="990600" cy="3048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2344452-993B-E548-8DAF-FD9F7984B829}"/>
              </a:ext>
            </a:extLst>
          </p:cNvPr>
          <p:cNvSpPr txBox="1"/>
          <p:nvPr/>
        </p:nvSpPr>
        <p:spPr>
          <a:xfrm>
            <a:off x="3417096" y="4892026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Repas du soir prévu par l’AS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71772"/>
            <a:ext cx="10080000" cy="5669991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1204569" y="1549357"/>
            <a:ext cx="7436878" cy="3382190"/>
          </a:xfrm>
          <a:custGeom>
            <a:avLst/>
            <a:gdLst/>
            <a:ahLst/>
            <a:cxnLst/>
            <a:rect l="l" t="t" r="r" b="b"/>
            <a:pathLst>
              <a:path w="1440814" h="1260475">
                <a:moveTo>
                  <a:pt x="720001" y="0"/>
                </a:moveTo>
                <a:lnTo>
                  <a:pt x="666014" y="1776"/>
                </a:lnTo>
                <a:lnTo>
                  <a:pt x="612513" y="7073"/>
                </a:lnTo>
                <a:lnTo>
                  <a:pt x="559719" y="15840"/>
                </a:lnTo>
                <a:lnTo>
                  <a:pt x="507851" y="28026"/>
                </a:lnTo>
                <a:lnTo>
                  <a:pt x="457129" y="43580"/>
                </a:lnTo>
                <a:lnTo>
                  <a:pt x="407774" y="62453"/>
                </a:lnTo>
                <a:lnTo>
                  <a:pt x="360006" y="84594"/>
                </a:lnTo>
                <a:lnTo>
                  <a:pt x="314272" y="109675"/>
                </a:lnTo>
                <a:lnTo>
                  <a:pt x="270982" y="137609"/>
                </a:lnTo>
                <a:lnTo>
                  <a:pt x="230288" y="168250"/>
                </a:lnTo>
                <a:lnTo>
                  <a:pt x="192339" y="201455"/>
                </a:lnTo>
                <a:lnTo>
                  <a:pt x="157288" y="237078"/>
                </a:lnTo>
                <a:lnTo>
                  <a:pt x="125286" y="274974"/>
                </a:lnTo>
                <a:lnTo>
                  <a:pt x="96481" y="314998"/>
                </a:lnTo>
                <a:lnTo>
                  <a:pt x="71187" y="356799"/>
                </a:lnTo>
                <a:lnTo>
                  <a:pt x="49645" y="399999"/>
                </a:lnTo>
                <a:lnTo>
                  <a:pt x="31907" y="444408"/>
                </a:lnTo>
                <a:lnTo>
                  <a:pt x="18023" y="489837"/>
                </a:lnTo>
                <a:lnTo>
                  <a:pt x="8044" y="536097"/>
                </a:lnTo>
                <a:lnTo>
                  <a:pt x="2019" y="582998"/>
                </a:lnTo>
                <a:lnTo>
                  <a:pt x="0" y="630351"/>
                </a:lnTo>
                <a:lnTo>
                  <a:pt x="2019" y="677577"/>
                </a:lnTo>
                <a:lnTo>
                  <a:pt x="8044" y="724385"/>
                </a:lnTo>
                <a:lnTo>
                  <a:pt x="18023" y="770582"/>
                </a:lnTo>
                <a:lnTo>
                  <a:pt x="31907" y="815973"/>
                </a:lnTo>
                <a:lnTo>
                  <a:pt x="49645" y="860363"/>
                </a:lnTo>
                <a:lnTo>
                  <a:pt x="71187" y="903558"/>
                </a:lnTo>
                <a:lnTo>
                  <a:pt x="96481" y="945362"/>
                </a:lnTo>
                <a:lnTo>
                  <a:pt x="125286" y="985385"/>
                </a:lnTo>
                <a:lnTo>
                  <a:pt x="157288" y="1023279"/>
                </a:lnTo>
                <a:lnTo>
                  <a:pt x="192339" y="1058899"/>
                </a:lnTo>
                <a:lnTo>
                  <a:pt x="230288" y="1092102"/>
                </a:lnTo>
                <a:lnTo>
                  <a:pt x="270982" y="1122741"/>
                </a:lnTo>
                <a:lnTo>
                  <a:pt x="314272" y="1150673"/>
                </a:lnTo>
                <a:lnTo>
                  <a:pt x="360006" y="1175753"/>
                </a:lnTo>
                <a:lnTo>
                  <a:pt x="407775" y="1197898"/>
                </a:lnTo>
                <a:lnTo>
                  <a:pt x="457137" y="1216775"/>
                </a:lnTo>
                <a:lnTo>
                  <a:pt x="507879" y="1232332"/>
                </a:lnTo>
                <a:lnTo>
                  <a:pt x="559785" y="1244519"/>
                </a:lnTo>
                <a:lnTo>
                  <a:pt x="612643" y="1253286"/>
                </a:lnTo>
                <a:lnTo>
                  <a:pt x="666238" y="1258583"/>
                </a:lnTo>
                <a:lnTo>
                  <a:pt x="720356" y="1260360"/>
                </a:lnTo>
                <a:lnTo>
                  <a:pt x="774344" y="1258583"/>
                </a:lnTo>
                <a:lnTo>
                  <a:pt x="827846" y="1253286"/>
                </a:lnTo>
                <a:lnTo>
                  <a:pt x="880643" y="1244519"/>
                </a:lnTo>
                <a:lnTo>
                  <a:pt x="932514" y="1232332"/>
                </a:lnTo>
                <a:lnTo>
                  <a:pt x="983238" y="1216775"/>
                </a:lnTo>
                <a:lnTo>
                  <a:pt x="1032594" y="1197898"/>
                </a:lnTo>
                <a:lnTo>
                  <a:pt x="1080363" y="1175753"/>
                </a:lnTo>
                <a:lnTo>
                  <a:pt x="1126094" y="1150673"/>
                </a:lnTo>
                <a:lnTo>
                  <a:pt x="1169382" y="1122741"/>
                </a:lnTo>
                <a:lnTo>
                  <a:pt x="1210076" y="1092102"/>
                </a:lnTo>
                <a:lnTo>
                  <a:pt x="1248024" y="1058899"/>
                </a:lnTo>
                <a:lnTo>
                  <a:pt x="1283074" y="1023279"/>
                </a:lnTo>
                <a:lnTo>
                  <a:pt x="1315075" y="985385"/>
                </a:lnTo>
                <a:lnTo>
                  <a:pt x="1343875" y="945362"/>
                </a:lnTo>
                <a:lnTo>
                  <a:pt x="1369170" y="903558"/>
                </a:lnTo>
                <a:lnTo>
                  <a:pt x="1390712" y="860363"/>
                </a:lnTo>
                <a:lnTo>
                  <a:pt x="1408450" y="815973"/>
                </a:lnTo>
                <a:lnTo>
                  <a:pt x="1422334" y="770582"/>
                </a:lnTo>
                <a:lnTo>
                  <a:pt x="1432313" y="724385"/>
                </a:lnTo>
                <a:lnTo>
                  <a:pt x="1438338" y="677577"/>
                </a:lnTo>
                <a:lnTo>
                  <a:pt x="1440357" y="630351"/>
                </a:lnTo>
                <a:lnTo>
                  <a:pt x="1438338" y="582774"/>
                </a:lnTo>
                <a:lnTo>
                  <a:pt x="1432313" y="535967"/>
                </a:lnTo>
                <a:lnTo>
                  <a:pt x="1422334" y="489771"/>
                </a:lnTo>
                <a:lnTo>
                  <a:pt x="1408450" y="444380"/>
                </a:lnTo>
                <a:lnTo>
                  <a:pt x="1390712" y="399991"/>
                </a:lnTo>
                <a:lnTo>
                  <a:pt x="1369170" y="356798"/>
                </a:lnTo>
                <a:lnTo>
                  <a:pt x="1343875" y="314998"/>
                </a:lnTo>
                <a:lnTo>
                  <a:pt x="1315075" y="274974"/>
                </a:lnTo>
                <a:lnTo>
                  <a:pt x="1283074" y="237078"/>
                </a:lnTo>
                <a:lnTo>
                  <a:pt x="1248024" y="201455"/>
                </a:lnTo>
                <a:lnTo>
                  <a:pt x="1210076" y="168250"/>
                </a:lnTo>
                <a:lnTo>
                  <a:pt x="1169382" y="137609"/>
                </a:lnTo>
                <a:lnTo>
                  <a:pt x="1126094" y="109675"/>
                </a:lnTo>
                <a:lnTo>
                  <a:pt x="1080363" y="84594"/>
                </a:lnTo>
                <a:lnTo>
                  <a:pt x="1032593" y="62453"/>
                </a:lnTo>
                <a:lnTo>
                  <a:pt x="983230" y="43580"/>
                </a:lnTo>
                <a:lnTo>
                  <a:pt x="932486" y="28026"/>
                </a:lnTo>
                <a:lnTo>
                  <a:pt x="880577" y="15840"/>
                </a:lnTo>
                <a:lnTo>
                  <a:pt x="827717" y="7073"/>
                </a:lnTo>
                <a:lnTo>
                  <a:pt x="774120" y="1776"/>
                </a:lnTo>
                <a:lnTo>
                  <a:pt x="720001" y="0"/>
                </a:lnTo>
                <a:close/>
              </a:path>
            </a:pathLst>
          </a:custGeom>
          <a:solidFill>
            <a:srgbClr val="FFFFFF">
              <a:alpha val="29998"/>
            </a:srgbClr>
          </a:solidFill>
        </p:spPr>
        <p:txBody>
          <a:bodyPr wrap="square" lIns="0" tIns="0" rIns="0" bIns="0" rtlCol="0"/>
          <a:lstStyle/>
          <a:p>
            <a:pPr marL="342900" indent="-342900">
              <a:buFont typeface="Wingdings" pitchFamily="2" charset="2"/>
              <a:buChar char="Ø"/>
            </a:pPr>
            <a:r>
              <a:rPr lang="fr-FR" sz="3200" dirty="0">
                <a:solidFill>
                  <a:schemeClr val="bg1"/>
                </a:solidFill>
              </a:rPr>
              <a:t>Compagnie de transport: 2TMC  </a:t>
            </a:r>
          </a:p>
          <a:p>
            <a:pPr marL="342900" indent="-342900">
              <a:buFont typeface="Wingdings" pitchFamily="2" charset="2"/>
              <a:buChar char="Ø"/>
            </a:pPr>
            <a:endParaRPr lang="fr-FR" sz="3200" dirty="0">
              <a:solidFill>
                <a:schemeClr val="bg1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fr-FR" sz="3200" dirty="0">
                <a:solidFill>
                  <a:schemeClr val="bg1"/>
                </a:solidFill>
              </a:rPr>
              <a:t>Bus de 57 places</a:t>
            </a:r>
          </a:p>
          <a:p>
            <a:endParaRPr lang="fr-FR" sz="3200" dirty="0">
              <a:solidFill>
                <a:schemeClr val="bg1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fr-FR" sz="3200" dirty="0">
                <a:solidFill>
                  <a:schemeClr val="bg1"/>
                </a:solidFill>
              </a:rPr>
              <a:t>Durée environ 9h avec les pauses</a:t>
            </a:r>
          </a:p>
          <a:p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80363" y="3960364"/>
            <a:ext cx="1440815" cy="1260475"/>
          </a:xfrm>
          <a:custGeom>
            <a:avLst/>
            <a:gdLst/>
            <a:ahLst/>
            <a:cxnLst/>
            <a:rect l="l" t="t" r="r" b="b"/>
            <a:pathLst>
              <a:path w="1440815" h="1260475">
                <a:moveTo>
                  <a:pt x="720356" y="0"/>
                </a:moveTo>
                <a:lnTo>
                  <a:pt x="666237" y="1776"/>
                </a:lnTo>
                <a:lnTo>
                  <a:pt x="612640" y="7074"/>
                </a:lnTo>
                <a:lnTo>
                  <a:pt x="559780" y="15841"/>
                </a:lnTo>
                <a:lnTo>
                  <a:pt x="507871" y="28028"/>
                </a:lnTo>
                <a:lnTo>
                  <a:pt x="457127" y="43585"/>
                </a:lnTo>
                <a:lnTo>
                  <a:pt x="407763" y="62461"/>
                </a:lnTo>
                <a:lnTo>
                  <a:pt x="359994" y="84607"/>
                </a:lnTo>
                <a:lnTo>
                  <a:pt x="314264" y="109687"/>
                </a:lnTo>
                <a:lnTo>
                  <a:pt x="270977" y="137619"/>
                </a:lnTo>
                <a:lnTo>
                  <a:pt x="230285" y="168259"/>
                </a:lnTo>
                <a:lnTo>
                  <a:pt x="192338" y="201463"/>
                </a:lnTo>
                <a:lnTo>
                  <a:pt x="157288" y="237085"/>
                </a:lnTo>
                <a:lnTo>
                  <a:pt x="125285" y="274983"/>
                </a:lnTo>
                <a:lnTo>
                  <a:pt x="96481" y="315010"/>
                </a:lnTo>
                <a:lnTo>
                  <a:pt x="71187" y="356811"/>
                </a:lnTo>
                <a:lnTo>
                  <a:pt x="49645" y="400010"/>
                </a:lnTo>
                <a:lnTo>
                  <a:pt x="31907" y="444417"/>
                </a:lnTo>
                <a:lnTo>
                  <a:pt x="18023" y="489845"/>
                </a:lnTo>
                <a:lnTo>
                  <a:pt x="8044" y="536104"/>
                </a:lnTo>
                <a:lnTo>
                  <a:pt x="2019" y="583007"/>
                </a:lnTo>
                <a:lnTo>
                  <a:pt x="0" y="630364"/>
                </a:lnTo>
                <a:lnTo>
                  <a:pt x="2019" y="677586"/>
                </a:lnTo>
                <a:lnTo>
                  <a:pt x="8044" y="724392"/>
                </a:lnTo>
                <a:lnTo>
                  <a:pt x="18023" y="770589"/>
                </a:lnTo>
                <a:lnTo>
                  <a:pt x="31907" y="815979"/>
                </a:lnTo>
                <a:lnTo>
                  <a:pt x="49645" y="860369"/>
                </a:lnTo>
                <a:lnTo>
                  <a:pt x="71187" y="903562"/>
                </a:lnTo>
                <a:lnTo>
                  <a:pt x="96481" y="945362"/>
                </a:lnTo>
                <a:lnTo>
                  <a:pt x="125285" y="985386"/>
                </a:lnTo>
                <a:lnTo>
                  <a:pt x="157288" y="1023281"/>
                </a:lnTo>
                <a:lnTo>
                  <a:pt x="192338" y="1058904"/>
                </a:lnTo>
                <a:lnTo>
                  <a:pt x="230285" y="1092109"/>
                </a:lnTo>
                <a:lnTo>
                  <a:pt x="270977" y="1122751"/>
                </a:lnTo>
                <a:lnTo>
                  <a:pt x="314264" y="1150685"/>
                </a:lnTo>
                <a:lnTo>
                  <a:pt x="359994" y="1175765"/>
                </a:lnTo>
                <a:lnTo>
                  <a:pt x="407763" y="1197906"/>
                </a:lnTo>
                <a:lnTo>
                  <a:pt x="457127" y="1216779"/>
                </a:lnTo>
                <a:lnTo>
                  <a:pt x="507871" y="1232334"/>
                </a:lnTo>
                <a:lnTo>
                  <a:pt x="559780" y="1244520"/>
                </a:lnTo>
                <a:lnTo>
                  <a:pt x="612640" y="1253286"/>
                </a:lnTo>
                <a:lnTo>
                  <a:pt x="666237" y="1258583"/>
                </a:lnTo>
                <a:lnTo>
                  <a:pt x="720356" y="1260360"/>
                </a:lnTo>
                <a:lnTo>
                  <a:pt x="774343" y="1258583"/>
                </a:lnTo>
                <a:lnTo>
                  <a:pt x="827844" y="1253286"/>
                </a:lnTo>
                <a:lnTo>
                  <a:pt x="880638" y="1244520"/>
                </a:lnTo>
                <a:lnTo>
                  <a:pt x="932506" y="1232334"/>
                </a:lnTo>
                <a:lnTo>
                  <a:pt x="983228" y="1216779"/>
                </a:lnTo>
                <a:lnTo>
                  <a:pt x="1032582" y="1197906"/>
                </a:lnTo>
                <a:lnTo>
                  <a:pt x="1080350" y="1175765"/>
                </a:lnTo>
                <a:lnTo>
                  <a:pt x="1126085" y="1150685"/>
                </a:lnTo>
                <a:lnTo>
                  <a:pt x="1169375" y="1122751"/>
                </a:lnTo>
                <a:lnTo>
                  <a:pt x="1210069" y="1092109"/>
                </a:lnTo>
                <a:lnTo>
                  <a:pt x="1248017" y="1058904"/>
                </a:lnTo>
                <a:lnTo>
                  <a:pt x="1283068" y="1023281"/>
                </a:lnTo>
                <a:lnTo>
                  <a:pt x="1315071" y="985386"/>
                </a:lnTo>
                <a:lnTo>
                  <a:pt x="1343875" y="945362"/>
                </a:lnTo>
                <a:lnTo>
                  <a:pt x="1369170" y="903562"/>
                </a:lnTo>
                <a:lnTo>
                  <a:pt x="1390712" y="860369"/>
                </a:lnTo>
                <a:lnTo>
                  <a:pt x="1408450" y="815979"/>
                </a:lnTo>
                <a:lnTo>
                  <a:pt x="1422334" y="770589"/>
                </a:lnTo>
                <a:lnTo>
                  <a:pt x="1432313" y="724392"/>
                </a:lnTo>
                <a:lnTo>
                  <a:pt x="1438338" y="677586"/>
                </a:lnTo>
                <a:lnTo>
                  <a:pt x="1440357" y="630364"/>
                </a:lnTo>
                <a:lnTo>
                  <a:pt x="1438338" y="582783"/>
                </a:lnTo>
                <a:lnTo>
                  <a:pt x="1432313" y="535975"/>
                </a:lnTo>
                <a:lnTo>
                  <a:pt x="1422334" y="489778"/>
                </a:lnTo>
                <a:lnTo>
                  <a:pt x="1408450" y="444389"/>
                </a:lnTo>
                <a:lnTo>
                  <a:pt x="1390712" y="400001"/>
                </a:lnTo>
                <a:lnTo>
                  <a:pt x="1369170" y="356810"/>
                </a:lnTo>
                <a:lnTo>
                  <a:pt x="1343875" y="315010"/>
                </a:lnTo>
                <a:lnTo>
                  <a:pt x="1315071" y="274983"/>
                </a:lnTo>
                <a:lnTo>
                  <a:pt x="1283068" y="237085"/>
                </a:lnTo>
                <a:lnTo>
                  <a:pt x="1248017" y="201463"/>
                </a:lnTo>
                <a:lnTo>
                  <a:pt x="1210069" y="168259"/>
                </a:lnTo>
                <a:lnTo>
                  <a:pt x="1169375" y="137619"/>
                </a:lnTo>
                <a:lnTo>
                  <a:pt x="1126085" y="109687"/>
                </a:lnTo>
                <a:lnTo>
                  <a:pt x="1080350" y="84607"/>
                </a:lnTo>
                <a:lnTo>
                  <a:pt x="1032582" y="62461"/>
                </a:lnTo>
                <a:lnTo>
                  <a:pt x="983228" y="43585"/>
                </a:lnTo>
                <a:lnTo>
                  <a:pt x="932506" y="28028"/>
                </a:lnTo>
                <a:lnTo>
                  <a:pt x="880638" y="15841"/>
                </a:lnTo>
                <a:lnTo>
                  <a:pt x="827844" y="7074"/>
                </a:lnTo>
                <a:lnTo>
                  <a:pt x="774343" y="1776"/>
                </a:lnTo>
                <a:lnTo>
                  <a:pt x="720356" y="0"/>
                </a:lnTo>
                <a:close/>
              </a:path>
            </a:pathLst>
          </a:custGeom>
          <a:solidFill>
            <a:srgbClr val="FFFFFF">
              <a:alpha val="2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000363" y="2700371"/>
            <a:ext cx="1080135" cy="1080770"/>
          </a:xfrm>
          <a:custGeom>
            <a:avLst/>
            <a:gdLst/>
            <a:ahLst/>
            <a:cxnLst/>
            <a:rect l="l" t="t" r="r" b="b"/>
            <a:pathLst>
              <a:path w="1080134" h="1080770">
                <a:moveTo>
                  <a:pt x="630351" y="0"/>
                </a:moveTo>
                <a:lnTo>
                  <a:pt x="575145" y="2060"/>
                </a:lnTo>
                <a:lnTo>
                  <a:pt x="520596" y="8199"/>
                </a:lnTo>
                <a:lnTo>
                  <a:pt x="467007" y="18359"/>
                </a:lnTo>
                <a:lnTo>
                  <a:pt x="414677" y="32478"/>
                </a:lnTo>
                <a:lnTo>
                  <a:pt x="363907" y="50495"/>
                </a:lnTo>
                <a:lnTo>
                  <a:pt x="314998" y="72351"/>
                </a:lnTo>
                <a:lnTo>
                  <a:pt x="268506" y="97793"/>
                </a:lnTo>
                <a:lnTo>
                  <a:pt x="224944" y="126476"/>
                </a:lnTo>
                <a:lnTo>
                  <a:pt x="184542" y="158218"/>
                </a:lnTo>
                <a:lnTo>
                  <a:pt x="147529" y="192840"/>
                </a:lnTo>
                <a:lnTo>
                  <a:pt x="114136" y="230161"/>
                </a:lnTo>
                <a:lnTo>
                  <a:pt x="84594" y="270002"/>
                </a:lnTo>
                <a:lnTo>
                  <a:pt x="59079" y="311928"/>
                </a:lnTo>
                <a:lnTo>
                  <a:pt x="38024" y="355453"/>
                </a:lnTo>
                <a:lnTo>
                  <a:pt x="21509" y="400318"/>
                </a:lnTo>
                <a:lnTo>
                  <a:pt x="9612" y="446263"/>
                </a:lnTo>
                <a:lnTo>
                  <a:pt x="2416" y="493030"/>
                </a:lnTo>
                <a:lnTo>
                  <a:pt x="0" y="540359"/>
                </a:lnTo>
                <a:lnTo>
                  <a:pt x="2416" y="587534"/>
                </a:lnTo>
                <a:lnTo>
                  <a:pt x="9612" y="634199"/>
                </a:lnTo>
                <a:lnTo>
                  <a:pt x="21509" y="680084"/>
                </a:lnTo>
                <a:lnTo>
                  <a:pt x="38024" y="724920"/>
                </a:lnTo>
                <a:lnTo>
                  <a:pt x="59079" y="768436"/>
                </a:lnTo>
                <a:lnTo>
                  <a:pt x="84594" y="810361"/>
                </a:lnTo>
                <a:lnTo>
                  <a:pt x="114136" y="850201"/>
                </a:lnTo>
                <a:lnTo>
                  <a:pt x="147529" y="887520"/>
                </a:lnTo>
                <a:lnTo>
                  <a:pt x="184542" y="922139"/>
                </a:lnTo>
                <a:lnTo>
                  <a:pt x="224944" y="953878"/>
                </a:lnTo>
                <a:lnTo>
                  <a:pt x="268506" y="982558"/>
                </a:lnTo>
                <a:lnTo>
                  <a:pt x="314998" y="1007999"/>
                </a:lnTo>
                <a:lnTo>
                  <a:pt x="363907" y="1029859"/>
                </a:lnTo>
                <a:lnTo>
                  <a:pt x="414677" y="1047878"/>
                </a:lnTo>
                <a:lnTo>
                  <a:pt x="467007" y="1061996"/>
                </a:lnTo>
                <a:lnTo>
                  <a:pt x="520596" y="1072153"/>
                </a:lnTo>
                <a:lnTo>
                  <a:pt x="575145" y="1078291"/>
                </a:lnTo>
                <a:lnTo>
                  <a:pt x="630351" y="1080350"/>
                </a:lnTo>
                <a:lnTo>
                  <a:pt x="685413" y="1078291"/>
                </a:lnTo>
                <a:lnTo>
                  <a:pt x="739862" y="1072153"/>
                </a:lnTo>
                <a:lnTo>
                  <a:pt x="793391" y="1061996"/>
                </a:lnTo>
                <a:lnTo>
                  <a:pt x="845690" y="1047878"/>
                </a:lnTo>
                <a:lnTo>
                  <a:pt x="896450" y="1029859"/>
                </a:lnTo>
                <a:lnTo>
                  <a:pt x="945362" y="1007999"/>
                </a:lnTo>
                <a:lnTo>
                  <a:pt x="991852" y="982558"/>
                </a:lnTo>
                <a:lnTo>
                  <a:pt x="1035412" y="953878"/>
                </a:lnTo>
                <a:lnTo>
                  <a:pt x="1075812" y="922139"/>
                </a:lnTo>
                <a:lnTo>
                  <a:pt x="1079627" y="918570"/>
                </a:lnTo>
                <a:lnTo>
                  <a:pt x="1079627" y="161786"/>
                </a:lnTo>
                <a:lnTo>
                  <a:pt x="1035412" y="126476"/>
                </a:lnTo>
                <a:lnTo>
                  <a:pt x="991852" y="97793"/>
                </a:lnTo>
                <a:lnTo>
                  <a:pt x="945362" y="72351"/>
                </a:lnTo>
                <a:lnTo>
                  <a:pt x="896450" y="50495"/>
                </a:lnTo>
                <a:lnTo>
                  <a:pt x="845690" y="32478"/>
                </a:lnTo>
                <a:lnTo>
                  <a:pt x="793391" y="18359"/>
                </a:lnTo>
                <a:lnTo>
                  <a:pt x="739862" y="8199"/>
                </a:lnTo>
                <a:lnTo>
                  <a:pt x="685413" y="2060"/>
                </a:lnTo>
                <a:lnTo>
                  <a:pt x="630351" y="0"/>
                </a:lnTo>
                <a:close/>
              </a:path>
            </a:pathLst>
          </a:custGeom>
          <a:solidFill>
            <a:srgbClr val="FFFFFF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2430369"/>
            <a:ext cx="1261110" cy="1350645"/>
          </a:xfrm>
          <a:custGeom>
            <a:avLst/>
            <a:gdLst/>
            <a:ahLst/>
            <a:cxnLst/>
            <a:rect l="l" t="t" r="r" b="b"/>
            <a:pathLst>
              <a:path w="1261110" h="1350645">
                <a:moveTo>
                  <a:pt x="540359" y="0"/>
                </a:moveTo>
                <a:lnTo>
                  <a:pt x="486372" y="1906"/>
                </a:lnTo>
                <a:lnTo>
                  <a:pt x="432872" y="7585"/>
                </a:lnTo>
                <a:lnTo>
                  <a:pt x="380077" y="16974"/>
                </a:lnTo>
                <a:lnTo>
                  <a:pt x="328209" y="30008"/>
                </a:lnTo>
                <a:lnTo>
                  <a:pt x="277488" y="46626"/>
                </a:lnTo>
                <a:lnTo>
                  <a:pt x="228133" y="66764"/>
                </a:lnTo>
                <a:lnTo>
                  <a:pt x="180365" y="90360"/>
                </a:lnTo>
                <a:lnTo>
                  <a:pt x="134630" y="117378"/>
                </a:lnTo>
                <a:lnTo>
                  <a:pt x="91340" y="147419"/>
                </a:lnTo>
                <a:lnTo>
                  <a:pt x="50646" y="180332"/>
                </a:lnTo>
                <a:lnTo>
                  <a:pt x="12698" y="215965"/>
                </a:lnTo>
                <a:lnTo>
                  <a:pt x="0" y="229806"/>
                </a:lnTo>
                <a:lnTo>
                  <a:pt x="0" y="1120550"/>
                </a:lnTo>
                <a:lnTo>
                  <a:pt x="50646" y="1170024"/>
                </a:lnTo>
                <a:lnTo>
                  <a:pt x="91340" y="1202938"/>
                </a:lnTo>
                <a:lnTo>
                  <a:pt x="134630" y="1232982"/>
                </a:lnTo>
                <a:lnTo>
                  <a:pt x="180365" y="1260005"/>
                </a:lnTo>
                <a:lnTo>
                  <a:pt x="228134" y="1283596"/>
                </a:lnTo>
                <a:lnTo>
                  <a:pt x="277496" y="1303731"/>
                </a:lnTo>
                <a:lnTo>
                  <a:pt x="328237" y="1320346"/>
                </a:lnTo>
                <a:lnTo>
                  <a:pt x="380144" y="1333379"/>
                </a:lnTo>
                <a:lnTo>
                  <a:pt x="433001" y="1342767"/>
                </a:lnTo>
                <a:lnTo>
                  <a:pt x="486596" y="1348445"/>
                </a:lnTo>
                <a:lnTo>
                  <a:pt x="540715" y="1350352"/>
                </a:lnTo>
                <a:lnTo>
                  <a:pt x="594702" y="1348445"/>
                </a:lnTo>
                <a:lnTo>
                  <a:pt x="648205" y="1342767"/>
                </a:lnTo>
                <a:lnTo>
                  <a:pt x="701002" y="1333379"/>
                </a:lnTo>
                <a:lnTo>
                  <a:pt x="752872" y="1320346"/>
                </a:lnTo>
                <a:lnTo>
                  <a:pt x="803596" y="1303731"/>
                </a:lnTo>
                <a:lnTo>
                  <a:pt x="852953" y="1283596"/>
                </a:lnTo>
                <a:lnTo>
                  <a:pt x="900722" y="1260005"/>
                </a:lnTo>
                <a:lnTo>
                  <a:pt x="946451" y="1232982"/>
                </a:lnTo>
                <a:lnTo>
                  <a:pt x="989738" y="1202938"/>
                </a:lnTo>
                <a:lnTo>
                  <a:pt x="1030430" y="1170024"/>
                </a:lnTo>
                <a:lnTo>
                  <a:pt x="1068377" y="1134390"/>
                </a:lnTo>
                <a:lnTo>
                  <a:pt x="1103427" y="1096188"/>
                </a:lnTo>
                <a:lnTo>
                  <a:pt x="1135430" y="1055570"/>
                </a:lnTo>
                <a:lnTo>
                  <a:pt x="1164234" y="1012685"/>
                </a:lnTo>
                <a:lnTo>
                  <a:pt x="1189529" y="967908"/>
                </a:lnTo>
                <a:lnTo>
                  <a:pt x="1211070" y="921658"/>
                </a:lnTo>
                <a:lnTo>
                  <a:pt x="1228808" y="874136"/>
                </a:lnTo>
                <a:lnTo>
                  <a:pt x="1242692" y="825544"/>
                </a:lnTo>
                <a:lnTo>
                  <a:pt x="1252672" y="776083"/>
                </a:lnTo>
                <a:lnTo>
                  <a:pt x="1258696" y="725954"/>
                </a:lnTo>
                <a:lnTo>
                  <a:pt x="1260716" y="675360"/>
                </a:lnTo>
                <a:lnTo>
                  <a:pt x="1260716" y="675005"/>
                </a:lnTo>
                <a:lnTo>
                  <a:pt x="1258696" y="624410"/>
                </a:lnTo>
                <a:lnTo>
                  <a:pt x="1252672" y="574282"/>
                </a:lnTo>
                <a:lnTo>
                  <a:pt x="1242692" y="524821"/>
                </a:lnTo>
                <a:lnTo>
                  <a:pt x="1228808" y="476228"/>
                </a:lnTo>
                <a:lnTo>
                  <a:pt x="1211070" y="428707"/>
                </a:lnTo>
                <a:lnTo>
                  <a:pt x="1189529" y="382456"/>
                </a:lnTo>
                <a:lnTo>
                  <a:pt x="1164234" y="337680"/>
                </a:lnTo>
                <a:lnTo>
                  <a:pt x="1135430" y="294790"/>
                </a:lnTo>
                <a:lnTo>
                  <a:pt x="1103427" y="254169"/>
                </a:lnTo>
                <a:lnTo>
                  <a:pt x="1068377" y="215965"/>
                </a:lnTo>
                <a:lnTo>
                  <a:pt x="1030430" y="180332"/>
                </a:lnTo>
                <a:lnTo>
                  <a:pt x="989738" y="147419"/>
                </a:lnTo>
                <a:lnTo>
                  <a:pt x="946451" y="117378"/>
                </a:lnTo>
                <a:lnTo>
                  <a:pt x="900722" y="90360"/>
                </a:lnTo>
                <a:lnTo>
                  <a:pt x="852952" y="66764"/>
                </a:lnTo>
                <a:lnTo>
                  <a:pt x="803588" y="46626"/>
                </a:lnTo>
                <a:lnTo>
                  <a:pt x="752844" y="30008"/>
                </a:lnTo>
                <a:lnTo>
                  <a:pt x="700935" y="16974"/>
                </a:lnTo>
                <a:lnTo>
                  <a:pt x="648075" y="7585"/>
                </a:lnTo>
                <a:lnTo>
                  <a:pt x="594478" y="1906"/>
                </a:lnTo>
                <a:lnTo>
                  <a:pt x="540359" y="0"/>
                </a:lnTo>
                <a:close/>
              </a:path>
            </a:pathLst>
          </a:custGeom>
          <a:solidFill>
            <a:srgbClr val="FFFFFF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355" y="1080372"/>
            <a:ext cx="1260475" cy="900430"/>
            <a:chOff x="355" y="1080372"/>
            <a:chExt cx="1260475" cy="900430"/>
          </a:xfrm>
        </p:grpSpPr>
        <p:sp>
          <p:nvSpPr>
            <p:cNvPr id="8" name="object 8"/>
            <p:cNvSpPr/>
            <p:nvPr/>
          </p:nvSpPr>
          <p:spPr>
            <a:xfrm>
              <a:off x="540359" y="1080372"/>
              <a:ext cx="720725" cy="720725"/>
            </a:xfrm>
            <a:custGeom>
              <a:avLst/>
              <a:gdLst/>
              <a:ahLst/>
              <a:cxnLst/>
              <a:rect l="l" t="t" r="r" b="b"/>
              <a:pathLst>
                <a:path w="720725" h="720725">
                  <a:moveTo>
                    <a:pt x="359994" y="0"/>
                  </a:moveTo>
                  <a:lnTo>
                    <a:pt x="312990" y="3082"/>
                  </a:lnTo>
                  <a:lnTo>
                    <a:pt x="266895" y="12239"/>
                  </a:lnTo>
                  <a:lnTo>
                    <a:pt x="222350" y="27335"/>
                  </a:lnTo>
                  <a:lnTo>
                    <a:pt x="179997" y="48234"/>
                  </a:lnTo>
                  <a:lnTo>
                    <a:pt x="140783" y="74494"/>
                  </a:lnTo>
                  <a:lnTo>
                    <a:pt x="105481" y="105476"/>
                  </a:lnTo>
                  <a:lnTo>
                    <a:pt x="74496" y="140778"/>
                  </a:lnTo>
                  <a:lnTo>
                    <a:pt x="48234" y="179997"/>
                  </a:lnTo>
                  <a:lnTo>
                    <a:pt x="27335" y="222355"/>
                  </a:lnTo>
                  <a:lnTo>
                    <a:pt x="12239" y="266941"/>
                  </a:lnTo>
                  <a:lnTo>
                    <a:pt x="3082" y="313145"/>
                  </a:lnTo>
                  <a:lnTo>
                    <a:pt x="0" y="360362"/>
                  </a:lnTo>
                  <a:lnTo>
                    <a:pt x="3082" y="407366"/>
                  </a:lnTo>
                  <a:lnTo>
                    <a:pt x="12239" y="453461"/>
                  </a:lnTo>
                  <a:lnTo>
                    <a:pt x="27335" y="498006"/>
                  </a:lnTo>
                  <a:lnTo>
                    <a:pt x="48234" y="540359"/>
                  </a:lnTo>
                  <a:lnTo>
                    <a:pt x="74496" y="579573"/>
                  </a:lnTo>
                  <a:lnTo>
                    <a:pt x="105481" y="614875"/>
                  </a:lnTo>
                  <a:lnTo>
                    <a:pt x="140783" y="645860"/>
                  </a:lnTo>
                  <a:lnTo>
                    <a:pt x="179997" y="672122"/>
                  </a:lnTo>
                  <a:lnTo>
                    <a:pt x="222355" y="693021"/>
                  </a:lnTo>
                  <a:lnTo>
                    <a:pt x="266941" y="708117"/>
                  </a:lnTo>
                  <a:lnTo>
                    <a:pt x="313145" y="717274"/>
                  </a:lnTo>
                  <a:lnTo>
                    <a:pt x="360362" y="720356"/>
                  </a:lnTo>
                  <a:lnTo>
                    <a:pt x="407366" y="717274"/>
                  </a:lnTo>
                  <a:lnTo>
                    <a:pt x="453461" y="708117"/>
                  </a:lnTo>
                  <a:lnTo>
                    <a:pt x="498006" y="693021"/>
                  </a:lnTo>
                  <a:lnTo>
                    <a:pt x="540359" y="672122"/>
                  </a:lnTo>
                  <a:lnTo>
                    <a:pt x="579578" y="645860"/>
                  </a:lnTo>
                  <a:lnTo>
                    <a:pt x="614880" y="614875"/>
                  </a:lnTo>
                  <a:lnTo>
                    <a:pt x="645862" y="579573"/>
                  </a:lnTo>
                  <a:lnTo>
                    <a:pt x="672122" y="540359"/>
                  </a:lnTo>
                  <a:lnTo>
                    <a:pt x="693021" y="498006"/>
                  </a:lnTo>
                  <a:lnTo>
                    <a:pt x="708117" y="453461"/>
                  </a:lnTo>
                  <a:lnTo>
                    <a:pt x="717274" y="407366"/>
                  </a:lnTo>
                  <a:lnTo>
                    <a:pt x="720356" y="360362"/>
                  </a:lnTo>
                  <a:lnTo>
                    <a:pt x="717274" y="312990"/>
                  </a:lnTo>
                  <a:lnTo>
                    <a:pt x="708117" y="266895"/>
                  </a:lnTo>
                  <a:lnTo>
                    <a:pt x="693021" y="222350"/>
                  </a:lnTo>
                  <a:lnTo>
                    <a:pt x="672122" y="179997"/>
                  </a:lnTo>
                  <a:lnTo>
                    <a:pt x="645862" y="140778"/>
                  </a:lnTo>
                  <a:lnTo>
                    <a:pt x="614880" y="105476"/>
                  </a:lnTo>
                  <a:lnTo>
                    <a:pt x="579578" y="74494"/>
                  </a:lnTo>
                  <a:lnTo>
                    <a:pt x="540359" y="48234"/>
                  </a:lnTo>
                  <a:lnTo>
                    <a:pt x="498000" y="27335"/>
                  </a:lnTo>
                  <a:lnTo>
                    <a:pt x="453415" y="12239"/>
                  </a:lnTo>
                  <a:lnTo>
                    <a:pt x="407210" y="3082"/>
                  </a:lnTo>
                  <a:lnTo>
                    <a:pt x="359994" y="0"/>
                  </a:lnTo>
                  <a:close/>
                </a:path>
              </a:pathLst>
            </a:custGeom>
            <a:solidFill>
              <a:srgbClr val="FFFFFF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55" y="1260369"/>
              <a:ext cx="720725" cy="720725"/>
            </a:xfrm>
            <a:custGeom>
              <a:avLst/>
              <a:gdLst/>
              <a:ahLst/>
              <a:cxnLst/>
              <a:rect l="l" t="t" r="r" b="b"/>
              <a:pathLst>
                <a:path w="720725" h="720725">
                  <a:moveTo>
                    <a:pt x="360006" y="0"/>
                  </a:moveTo>
                  <a:lnTo>
                    <a:pt x="312996" y="3082"/>
                  </a:lnTo>
                  <a:lnTo>
                    <a:pt x="266898" y="12239"/>
                  </a:lnTo>
                  <a:lnTo>
                    <a:pt x="222355" y="27335"/>
                  </a:lnTo>
                  <a:lnTo>
                    <a:pt x="180009" y="48234"/>
                  </a:lnTo>
                  <a:lnTo>
                    <a:pt x="140789" y="74496"/>
                  </a:lnTo>
                  <a:lnTo>
                    <a:pt x="105484" y="105481"/>
                  </a:lnTo>
                  <a:lnTo>
                    <a:pt x="74501" y="140783"/>
                  </a:lnTo>
                  <a:lnTo>
                    <a:pt x="48247" y="179997"/>
                  </a:lnTo>
                  <a:lnTo>
                    <a:pt x="27340" y="222355"/>
                  </a:lnTo>
                  <a:lnTo>
                    <a:pt x="12241" y="266941"/>
                  </a:lnTo>
                  <a:lnTo>
                    <a:pt x="3082" y="313145"/>
                  </a:lnTo>
                  <a:lnTo>
                    <a:pt x="0" y="360362"/>
                  </a:lnTo>
                  <a:lnTo>
                    <a:pt x="3082" y="407366"/>
                  </a:lnTo>
                  <a:lnTo>
                    <a:pt x="12241" y="453461"/>
                  </a:lnTo>
                  <a:lnTo>
                    <a:pt x="27340" y="498006"/>
                  </a:lnTo>
                  <a:lnTo>
                    <a:pt x="48247" y="540359"/>
                  </a:lnTo>
                  <a:lnTo>
                    <a:pt x="74501" y="579578"/>
                  </a:lnTo>
                  <a:lnTo>
                    <a:pt x="105484" y="614880"/>
                  </a:lnTo>
                  <a:lnTo>
                    <a:pt x="140789" y="645862"/>
                  </a:lnTo>
                  <a:lnTo>
                    <a:pt x="180009" y="672122"/>
                  </a:lnTo>
                  <a:lnTo>
                    <a:pt x="222361" y="693021"/>
                  </a:lnTo>
                  <a:lnTo>
                    <a:pt x="266942" y="708117"/>
                  </a:lnTo>
                  <a:lnTo>
                    <a:pt x="313146" y="717274"/>
                  </a:lnTo>
                  <a:lnTo>
                    <a:pt x="360362" y="720356"/>
                  </a:lnTo>
                  <a:lnTo>
                    <a:pt x="407373" y="717274"/>
                  </a:lnTo>
                  <a:lnTo>
                    <a:pt x="453470" y="708117"/>
                  </a:lnTo>
                  <a:lnTo>
                    <a:pt x="498013" y="693021"/>
                  </a:lnTo>
                  <a:lnTo>
                    <a:pt x="540359" y="672122"/>
                  </a:lnTo>
                  <a:lnTo>
                    <a:pt x="579580" y="645862"/>
                  </a:lnTo>
                  <a:lnTo>
                    <a:pt x="614884" y="614880"/>
                  </a:lnTo>
                  <a:lnTo>
                    <a:pt x="645867" y="579578"/>
                  </a:lnTo>
                  <a:lnTo>
                    <a:pt x="672122" y="540359"/>
                  </a:lnTo>
                  <a:lnTo>
                    <a:pt x="693028" y="498006"/>
                  </a:lnTo>
                  <a:lnTo>
                    <a:pt x="708128" y="453461"/>
                  </a:lnTo>
                  <a:lnTo>
                    <a:pt x="717286" y="407366"/>
                  </a:lnTo>
                  <a:lnTo>
                    <a:pt x="720369" y="360362"/>
                  </a:lnTo>
                  <a:lnTo>
                    <a:pt x="717286" y="312990"/>
                  </a:lnTo>
                  <a:lnTo>
                    <a:pt x="708128" y="266895"/>
                  </a:lnTo>
                  <a:lnTo>
                    <a:pt x="693028" y="222350"/>
                  </a:lnTo>
                  <a:lnTo>
                    <a:pt x="672122" y="179997"/>
                  </a:lnTo>
                  <a:lnTo>
                    <a:pt x="645867" y="140783"/>
                  </a:lnTo>
                  <a:lnTo>
                    <a:pt x="614884" y="105481"/>
                  </a:lnTo>
                  <a:lnTo>
                    <a:pt x="579580" y="74496"/>
                  </a:lnTo>
                  <a:lnTo>
                    <a:pt x="540359" y="48234"/>
                  </a:lnTo>
                  <a:lnTo>
                    <a:pt x="498008" y="27335"/>
                  </a:lnTo>
                  <a:lnTo>
                    <a:pt x="453426" y="12239"/>
                  </a:lnTo>
                  <a:lnTo>
                    <a:pt x="407223" y="3082"/>
                  </a:lnTo>
                  <a:lnTo>
                    <a:pt x="360006" y="0"/>
                  </a:lnTo>
                  <a:close/>
                </a:path>
              </a:pathLst>
            </a:custGeom>
            <a:solidFill>
              <a:srgbClr val="FFFFFF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/>
          <p:nvPr/>
        </p:nvSpPr>
        <p:spPr>
          <a:xfrm>
            <a:off x="34561" y="5220369"/>
            <a:ext cx="1552575" cy="450215"/>
          </a:xfrm>
          <a:custGeom>
            <a:avLst/>
            <a:gdLst/>
            <a:ahLst/>
            <a:cxnLst/>
            <a:rect l="l" t="t" r="r" b="b"/>
            <a:pathLst>
              <a:path w="1552575" h="450214">
                <a:moveTo>
                  <a:pt x="775800" y="0"/>
                </a:moveTo>
                <a:lnTo>
                  <a:pt x="722620" y="1361"/>
                </a:lnTo>
                <a:lnTo>
                  <a:pt x="669842" y="5422"/>
                </a:lnTo>
                <a:lnTo>
                  <a:pt x="617629" y="12149"/>
                </a:lnTo>
                <a:lnTo>
                  <a:pt x="566145" y="21509"/>
                </a:lnTo>
                <a:lnTo>
                  <a:pt x="515556" y="33467"/>
                </a:lnTo>
                <a:lnTo>
                  <a:pt x="466026" y="47989"/>
                </a:lnTo>
                <a:lnTo>
                  <a:pt x="417718" y="65043"/>
                </a:lnTo>
                <a:lnTo>
                  <a:pt x="370797" y="84594"/>
                </a:lnTo>
                <a:lnTo>
                  <a:pt x="325628" y="106381"/>
                </a:lnTo>
                <a:lnTo>
                  <a:pt x="282538" y="130366"/>
                </a:lnTo>
                <a:lnTo>
                  <a:pt x="241649" y="156452"/>
                </a:lnTo>
                <a:lnTo>
                  <a:pt x="203084" y="184542"/>
                </a:lnTo>
                <a:lnTo>
                  <a:pt x="166966" y="214538"/>
                </a:lnTo>
                <a:lnTo>
                  <a:pt x="133417" y="246345"/>
                </a:lnTo>
                <a:lnTo>
                  <a:pt x="102561" y="279864"/>
                </a:lnTo>
                <a:lnTo>
                  <a:pt x="74519" y="314998"/>
                </a:lnTo>
                <a:lnTo>
                  <a:pt x="46051" y="356799"/>
                </a:lnTo>
                <a:lnTo>
                  <a:pt x="21790" y="399999"/>
                </a:lnTo>
                <a:lnTo>
                  <a:pt x="1799" y="444409"/>
                </a:lnTo>
                <a:lnTo>
                  <a:pt x="0" y="449630"/>
                </a:lnTo>
                <a:lnTo>
                  <a:pt x="1551968" y="449630"/>
                </a:lnTo>
                <a:lnTo>
                  <a:pt x="1530166" y="399991"/>
                </a:lnTo>
                <a:lnTo>
                  <a:pt x="1505905" y="356798"/>
                </a:lnTo>
                <a:lnTo>
                  <a:pt x="1477437" y="314998"/>
                </a:lnTo>
                <a:lnTo>
                  <a:pt x="1449395" y="279864"/>
                </a:lnTo>
                <a:lnTo>
                  <a:pt x="1418538" y="246345"/>
                </a:lnTo>
                <a:lnTo>
                  <a:pt x="1384990" y="214538"/>
                </a:lnTo>
                <a:lnTo>
                  <a:pt x="1348872" y="184542"/>
                </a:lnTo>
                <a:lnTo>
                  <a:pt x="1310307" y="156452"/>
                </a:lnTo>
                <a:lnTo>
                  <a:pt x="1269418" y="130366"/>
                </a:lnTo>
                <a:lnTo>
                  <a:pt x="1226328" y="106381"/>
                </a:lnTo>
                <a:lnTo>
                  <a:pt x="1181159" y="84594"/>
                </a:lnTo>
                <a:lnTo>
                  <a:pt x="1134237" y="65043"/>
                </a:lnTo>
                <a:lnTo>
                  <a:pt x="1085925" y="47989"/>
                </a:lnTo>
                <a:lnTo>
                  <a:pt x="1036381" y="33467"/>
                </a:lnTo>
                <a:lnTo>
                  <a:pt x="985766" y="21509"/>
                </a:lnTo>
                <a:lnTo>
                  <a:pt x="934240" y="12149"/>
                </a:lnTo>
                <a:lnTo>
                  <a:pt x="881964" y="5422"/>
                </a:lnTo>
                <a:lnTo>
                  <a:pt x="829097" y="1361"/>
                </a:lnTo>
                <a:lnTo>
                  <a:pt x="775800" y="0"/>
                </a:lnTo>
                <a:close/>
              </a:path>
            </a:pathLst>
          </a:custGeom>
          <a:solidFill>
            <a:srgbClr val="FFFFFF">
              <a:alpha val="14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720364" y="4680389"/>
            <a:ext cx="360045" cy="720725"/>
          </a:xfrm>
          <a:custGeom>
            <a:avLst/>
            <a:gdLst/>
            <a:ahLst/>
            <a:cxnLst/>
            <a:rect l="l" t="t" r="r" b="b"/>
            <a:pathLst>
              <a:path w="360045" h="720725">
                <a:moveTo>
                  <a:pt x="359625" y="0"/>
                </a:moveTo>
                <a:lnTo>
                  <a:pt x="312990" y="3058"/>
                </a:lnTo>
                <a:lnTo>
                  <a:pt x="266895" y="12217"/>
                </a:lnTo>
                <a:lnTo>
                  <a:pt x="222350" y="27316"/>
                </a:lnTo>
                <a:lnTo>
                  <a:pt x="179997" y="48223"/>
                </a:lnTo>
                <a:lnTo>
                  <a:pt x="140778" y="74477"/>
                </a:lnTo>
                <a:lnTo>
                  <a:pt x="105476" y="105460"/>
                </a:lnTo>
                <a:lnTo>
                  <a:pt x="74494" y="140765"/>
                </a:lnTo>
                <a:lnTo>
                  <a:pt x="48234" y="179985"/>
                </a:lnTo>
                <a:lnTo>
                  <a:pt x="27335" y="222337"/>
                </a:lnTo>
                <a:lnTo>
                  <a:pt x="12239" y="266918"/>
                </a:lnTo>
                <a:lnTo>
                  <a:pt x="3082" y="313121"/>
                </a:lnTo>
                <a:lnTo>
                  <a:pt x="0" y="360338"/>
                </a:lnTo>
                <a:lnTo>
                  <a:pt x="3082" y="407349"/>
                </a:lnTo>
                <a:lnTo>
                  <a:pt x="12239" y="453446"/>
                </a:lnTo>
                <a:lnTo>
                  <a:pt x="27335" y="497989"/>
                </a:lnTo>
                <a:lnTo>
                  <a:pt x="48234" y="540335"/>
                </a:lnTo>
                <a:lnTo>
                  <a:pt x="74494" y="579556"/>
                </a:lnTo>
                <a:lnTo>
                  <a:pt x="105476" y="614860"/>
                </a:lnTo>
                <a:lnTo>
                  <a:pt x="140778" y="645843"/>
                </a:lnTo>
                <a:lnTo>
                  <a:pt x="179997" y="672097"/>
                </a:lnTo>
                <a:lnTo>
                  <a:pt x="222350" y="693004"/>
                </a:lnTo>
                <a:lnTo>
                  <a:pt x="266895" y="708104"/>
                </a:lnTo>
                <a:lnTo>
                  <a:pt x="312990" y="717262"/>
                </a:lnTo>
                <a:lnTo>
                  <a:pt x="359625" y="720321"/>
                </a:lnTo>
                <a:lnTo>
                  <a:pt x="359625" y="0"/>
                </a:lnTo>
                <a:close/>
              </a:path>
            </a:pathLst>
          </a:custGeom>
          <a:solidFill>
            <a:srgbClr val="FFFFFF">
              <a:alpha val="2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540354" y="3420373"/>
            <a:ext cx="539750" cy="720725"/>
          </a:xfrm>
          <a:custGeom>
            <a:avLst/>
            <a:gdLst/>
            <a:ahLst/>
            <a:cxnLst/>
            <a:rect l="l" t="t" r="r" b="b"/>
            <a:pathLst>
              <a:path w="539750" h="720725">
                <a:moveTo>
                  <a:pt x="360362" y="0"/>
                </a:moveTo>
                <a:lnTo>
                  <a:pt x="313146" y="3082"/>
                </a:lnTo>
                <a:lnTo>
                  <a:pt x="266942" y="12239"/>
                </a:lnTo>
                <a:lnTo>
                  <a:pt x="222361" y="27335"/>
                </a:lnTo>
                <a:lnTo>
                  <a:pt x="180009" y="48234"/>
                </a:lnTo>
                <a:lnTo>
                  <a:pt x="140789" y="74494"/>
                </a:lnTo>
                <a:lnTo>
                  <a:pt x="105484" y="105476"/>
                </a:lnTo>
                <a:lnTo>
                  <a:pt x="74501" y="140778"/>
                </a:lnTo>
                <a:lnTo>
                  <a:pt x="48247" y="179997"/>
                </a:lnTo>
                <a:lnTo>
                  <a:pt x="27340" y="222355"/>
                </a:lnTo>
                <a:lnTo>
                  <a:pt x="12241" y="266939"/>
                </a:lnTo>
                <a:lnTo>
                  <a:pt x="3082" y="313140"/>
                </a:lnTo>
                <a:lnTo>
                  <a:pt x="0" y="360349"/>
                </a:lnTo>
                <a:lnTo>
                  <a:pt x="3082" y="407360"/>
                </a:lnTo>
                <a:lnTo>
                  <a:pt x="12241" y="453459"/>
                </a:lnTo>
                <a:lnTo>
                  <a:pt x="27340" y="498006"/>
                </a:lnTo>
                <a:lnTo>
                  <a:pt x="48247" y="540359"/>
                </a:lnTo>
                <a:lnTo>
                  <a:pt x="74501" y="579573"/>
                </a:lnTo>
                <a:lnTo>
                  <a:pt x="105484" y="614875"/>
                </a:lnTo>
                <a:lnTo>
                  <a:pt x="140789" y="645860"/>
                </a:lnTo>
                <a:lnTo>
                  <a:pt x="180009" y="672122"/>
                </a:lnTo>
                <a:lnTo>
                  <a:pt x="222361" y="693021"/>
                </a:lnTo>
                <a:lnTo>
                  <a:pt x="266942" y="708117"/>
                </a:lnTo>
                <a:lnTo>
                  <a:pt x="313146" y="717274"/>
                </a:lnTo>
                <a:lnTo>
                  <a:pt x="360362" y="720356"/>
                </a:lnTo>
                <a:lnTo>
                  <a:pt x="407373" y="717274"/>
                </a:lnTo>
                <a:lnTo>
                  <a:pt x="453470" y="708117"/>
                </a:lnTo>
                <a:lnTo>
                  <a:pt x="498013" y="693021"/>
                </a:lnTo>
                <a:lnTo>
                  <a:pt x="539635" y="672479"/>
                </a:lnTo>
                <a:lnTo>
                  <a:pt x="539635" y="47877"/>
                </a:lnTo>
                <a:lnTo>
                  <a:pt x="498013" y="27335"/>
                </a:lnTo>
                <a:lnTo>
                  <a:pt x="453470" y="12239"/>
                </a:lnTo>
                <a:lnTo>
                  <a:pt x="407373" y="3082"/>
                </a:lnTo>
                <a:lnTo>
                  <a:pt x="360362" y="0"/>
                </a:lnTo>
                <a:close/>
              </a:path>
            </a:pathLst>
          </a:custGeom>
          <a:solidFill>
            <a:srgbClr val="FFFFFF">
              <a:alpha val="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1993900" y="308572"/>
            <a:ext cx="621601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fr-FR" spc="-175" dirty="0"/>
              <a:t>TRANSPORT</a:t>
            </a:r>
            <a:endParaRPr spc="-175" dirty="0"/>
          </a:p>
        </p:txBody>
      </p:sp>
      <p:sp>
        <p:nvSpPr>
          <p:cNvPr id="31" name="object 3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3</a:t>
            </a:fld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836750" y="92075"/>
            <a:ext cx="5964542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6000" spc="-165" dirty="0"/>
              <a:t>Organisation séjour </a:t>
            </a:r>
            <a:endParaRPr sz="6000" dirty="0"/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4</a:t>
            </a:fld>
            <a:endParaRPr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A045419-78D0-E649-A1E5-48C30D0922C0}"/>
              </a:ext>
            </a:extLst>
          </p:cNvPr>
          <p:cNvSpPr txBox="1"/>
          <p:nvPr/>
        </p:nvSpPr>
        <p:spPr>
          <a:xfrm>
            <a:off x="53634" y="1387475"/>
            <a:ext cx="4049507" cy="2585323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b="1" u="sng" dirty="0">
                <a:solidFill>
                  <a:schemeClr val="tx1"/>
                </a:solidFill>
              </a:rPr>
              <a:t>Journée type: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Réveil 7h – 7h30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Petit déjeuner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Début des activités 8h30 – 9h00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Déjeuner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Activité Surf (en fonction de la marée)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Retour à l’hébergement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Diner </a:t>
            </a:r>
          </a:p>
          <a:p>
            <a:endParaRPr lang="fr-FR" dirty="0"/>
          </a:p>
        </p:txBody>
      </p:sp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79F6ADA0-B592-CE48-860F-0DADB1A5B6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633474"/>
              </p:ext>
            </p:extLst>
          </p:nvPr>
        </p:nvGraphicFramePr>
        <p:xfrm>
          <a:off x="4292470" y="1997075"/>
          <a:ext cx="5659174" cy="28581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192">
                  <a:extLst>
                    <a:ext uri="{9D8B030D-6E8A-4147-A177-3AD203B41FA5}">
                      <a16:colId xmlns:a16="http://schemas.microsoft.com/office/drawing/2014/main" val="3207982084"/>
                    </a:ext>
                  </a:extLst>
                </a:gridCol>
                <a:gridCol w="1499746">
                  <a:extLst>
                    <a:ext uri="{9D8B030D-6E8A-4147-A177-3AD203B41FA5}">
                      <a16:colId xmlns:a16="http://schemas.microsoft.com/office/drawing/2014/main" val="1122476408"/>
                    </a:ext>
                  </a:extLst>
                </a:gridCol>
                <a:gridCol w="1666711">
                  <a:extLst>
                    <a:ext uri="{9D8B030D-6E8A-4147-A177-3AD203B41FA5}">
                      <a16:colId xmlns:a16="http://schemas.microsoft.com/office/drawing/2014/main" val="1914043396"/>
                    </a:ext>
                  </a:extLst>
                </a:gridCol>
                <a:gridCol w="1578525">
                  <a:extLst>
                    <a:ext uri="{9D8B030D-6E8A-4147-A177-3AD203B41FA5}">
                      <a16:colId xmlns:a16="http://schemas.microsoft.com/office/drawing/2014/main" val="1329901261"/>
                    </a:ext>
                  </a:extLst>
                </a:gridCol>
              </a:tblGrid>
              <a:tr h="354876"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 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effectLst/>
                        </a:rPr>
                        <a:t>Matin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effectLst/>
                        </a:rPr>
                        <a:t>Après-midi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effectLst/>
                        </a:rPr>
                        <a:t>Soirée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20549086"/>
                  </a:ext>
                </a:extLst>
              </a:tr>
              <a:tr h="479316"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Lundi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Trajet en BUS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>
                          <a:effectLst/>
                        </a:rPr>
                        <a:t>Arrivee</a:t>
                      </a:r>
                      <a:r>
                        <a:rPr lang="fr-FR" sz="1400" dirty="0">
                          <a:effectLst/>
                        </a:rPr>
                        <a:t> à 15h installation+ visite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Réunion explication séjour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21127545"/>
                  </a:ext>
                </a:extLst>
              </a:tr>
              <a:tr h="354876"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Mardi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Randonnée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Surf 12h+ (Vélo)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Jeux collectifs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90292169"/>
                  </a:ext>
                </a:extLst>
              </a:tr>
              <a:tr h="336736"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Mercredi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Olympiade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Surf 14h45+ Piscine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Olympiade/ Jeux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3066967"/>
                  </a:ext>
                </a:extLst>
              </a:tr>
              <a:tr h="354876"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Jeudi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LAC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effectLst/>
                        </a:rPr>
                        <a:t>Surf 14h30+ ville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effectLst/>
                        </a:rPr>
                        <a:t>Boom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9426438"/>
                  </a:ext>
                </a:extLst>
              </a:tr>
              <a:tr h="550741"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Vendredi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Plage de Moliet et Maa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Surf 15h15 / 16h45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effectLst/>
                        </a:rPr>
                        <a:t>Bilan voyage + </a:t>
                      </a:r>
                    </a:p>
                    <a:p>
                      <a:pPr algn="ctr"/>
                      <a:r>
                        <a:rPr lang="fr-FR" sz="1400" dirty="0">
                          <a:effectLst/>
                        </a:rPr>
                        <a:t>libre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4234036"/>
                  </a:ext>
                </a:extLst>
              </a:tr>
              <a:tr h="354876"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Samedi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effectLst/>
                        </a:rPr>
                        <a:t>Boby surf 9h/ 10h30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effectLst/>
                        </a:rPr>
                        <a:t>13h départ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effectLst/>
                        </a:rPr>
                        <a:t>Retour vers 22h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23213343"/>
                  </a:ext>
                </a:extLst>
              </a:tr>
            </a:tbl>
          </a:graphicData>
        </a:graphic>
      </p:graphicFrame>
      <p:sp>
        <p:nvSpPr>
          <p:cNvPr id="13" name="ZoneTexte 12">
            <a:extLst>
              <a:ext uri="{FF2B5EF4-FFF2-40B4-BE49-F238E27FC236}">
                <a16:creationId xmlns:a16="http://schemas.microsoft.com/office/drawing/2014/main" id="{DE758415-F81F-0845-84C6-8DD547C0D159}"/>
              </a:ext>
            </a:extLst>
          </p:cNvPr>
          <p:cNvSpPr txBox="1"/>
          <p:nvPr/>
        </p:nvSpPr>
        <p:spPr>
          <a:xfrm>
            <a:off x="6015928" y="1536103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u="sng" dirty="0"/>
              <a:t>Planning prévisionnel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46834" y="215966"/>
            <a:ext cx="7810474" cy="6027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55395" algn="ctr">
              <a:lnSpc>
                <a:spcPts val="4620"/>
              </a:lnSpc>
              <a:spcBef>
                <a:spcPts val="100"/>
              </a:spcBef>
            </a:pPr>
            <a:r>
              <a:rPr lang="fr-FR" spc="-114" dirty="0"/>
              <a:t>REGLEMENT DU SEJOUR</a:t>
            </a:r>
            <a:endParaRPr spc="-170" dirty="0"/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5</a:t>
            </a:fld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1568424" y="1708476"/>
            <a:ext cx="7893076" cy="462306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12065" marR="5080">
              <a:lnSpc>
                <a:spcPts val="3180"/>
              </a:lnSpc>
              <a:spcBef>
                <a:spcPts val="405"/>
              </a:spcBef>
            </a:pPr>
            <a:r>
              <a:rPr lang="fr-FR" sz="2850" spc="-10" dirty="0">
                <a:latin typeface="Arial"/>
                <a:cs typeface="Arial"/>
              </a:rPr>
              <a:t>Téléphone portable </a:t>
            </a:r>
            <a:r>
              <a:rPr lang="fr-FR" sz="2850" spc="-10" dirty="0">
                <a:latin typeface="Arial"/>
                <a:cs typeface="Arial"/>
                <a:sym typeface="Wingdings" pitchFamily="2" charset="2"/>
              </a:rPr>
              <a:t> temps réglementé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068018" y="3224804"/>
            <a:ext cx="153035" cy="21780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fr-FR" sz="1250" spc="-130" dirty="0">
                <a:latin typeface="Lucida Sans"/>
                <a:cs typeface="Lucida Sans"/>
              </a:rPr>
              <a:t>●</a:t>
            </a:r>
            <a:endParaRPr sz="1250" dirty="0">
              <a:latin typeface="Lucida Sans"/>
              <a:cs typeface="Lucida San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53298" y="3102745"/>
            <a:ext cx="7257415" cy="462306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2336800" marR="5080" indent="-2324735">
              <a:lnSpc>
                <a:spcPts val="3180"/>
              </a:lnSpc>
              <a:spcBef>
                <a:spcPts val="405"/>
              </a:spcBef>
            </a:pPr>
            <a:r>
              <a:rPr lang="fr-FR" sz="2850" spc="-5" dirty="0">
                <a:latin typeface="Arial"/>
                <a:cs typeface="Arial"/>
              </a:rPr>
              <a:t>Argent de poche</a:t>
            </a:r>
            <a:endParaRPr lang="fr-FR" sz="285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68017" y="4529841"/>
            <a:ext cx="153035" cy="21780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250" spc="-130" dirty="0">
                <a:latin typeface="Lucida Sans"/>
                <a:cs typeface="Lucida Sans"/>
              </a:rPr>
              <a:t>●</a:t>
            </a:r>
            <a:endParaRPr sz="1250" dirty="0">
              <a:latin typeface="Lucida Sans"/>
              <a:cs typeface="Lucida San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35214" y="4497396"/>
            <a:ext cx="7492365" cy="45076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fr-FR" sz="2850" dirty="0">
                <a:latin typeface="Arial"/>
                <a:cs typeface="Arial"/>
              </a:rPr>
              <a:t>Objet de valeur</a:t>
            </a:r>
            <a:endParaRPr sz="2850" dirty="0">
              <a:latin typeface="Arial"/>
              <a:cs typeface="Arial"/>
            </a:endParaRPr>
          </a:p>
        </p:txBody>
      </p:sp>
      <p:sp>
        <p:nvSpPr>
          <p:cNvPr id="11" name="object 6">
            <a:extLst>
              <a:ext uri="{FF2B5EF4-FFF2-40B4-BE49-F238E27FC236}">
                <a16:creationId xmlns:a16="http://schemas.microsoft.com/office/drawing/2014/main" id="{C9C2540D-53BF-F142-8AB2-7B782AB357A0}"/>
              </a:ext>
            </a:extLst>
          </p:cNvPr>
          <p:cNvSpPr txBox="1"/>
          <p:nvPr/>
        </p:nvSpPr>
        <p:spPr>
          <a:xfrm>
            <a:off x="1068018" y="1908879"/>
            <a:ext cx="153035" cy="206467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fr-FR" sz="1250" spc="-130" dirty="0">
                <a:latin typeface="Lucida Sans"/>
                <a:cs typeface="Lucida Sans"/>
              </a:rPr>
              <a:t>●</a:t>
            </a:r>
            <a:endParaRPr sz="1250" dirty="0">
              <a:latin typeface="Lucida Sans"/>
              <a:cs typeface="Lucida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90001" y="4031649"/>
            <a:ext cx="1602003" cy="1440002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136663" y="200919"/>
            <a:ext cx="7810474" cy="634148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/>
          <a:p>
            <a:pPr marL="1464310" marR="5080" indent="770255" algn="l">
              <a:lnSpc>
                <a:spcPts val="4440"/>
              </a:lnSpc>
              <a:spcBef>
                <a:spcPts val="545"/>
              </a:spcBef>
            </a:pPr>
            <a:r>
              <a:rPr lang="fr-FR" spc="-265" dirty="0"/>
              <a:t>    TROUSSEAU</a:t>
            </a:r>
            <a:endParaRPr spc="-305" dirty="0"/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6</a:t>
            </a:fld>
            <a:endParaRPr dirty="0"/>
          </a:p>
        </p:txBody>
      </p:sp>
      <p:pic>
        <p:nvPicPr>
          <p:cNvPr id="15" name="Image 14" descr="Une image contenant table&#10;&#10;Description générée automatiquement">
            <a:extLst>
              <a:ext uri="{FF2B5EF4-FFF2-40B4-BE49-F238E27FC236}">
                <a16:creationId xmlns:a16="http://schemas.microsoft.com/office/drawing/2014/main" id="{FF0A631E-171D-1F42-9174-FCFC441F05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67" y="836790"/>
            <a:ext cx="3534892" cy="4698645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8" name="Légende encadrée 1 7">
            <a:extLst>
              <a:ext uri="{FF2B5EF4-FFF2-40B4-BE49-F238E27FC236}">
                <a16:creationId xmlns:a16="http://schemas.microsoft.com/office/drawing/2014/main" id="{07C7EB83-4100-A346-9410-CCAAF718587F}"/>
              </a:ext>
            </a:extLst>
          </p:cNvPr>
          <p:cNvSpPr/>
          <p:nvPr/>
        </p:nvSpPr>
        <p:spPr>
          <a:xfrm>
            <a:off x="6337300" y="2244683"/>
            <a:ext cx="2133600" cy="514392"/>
          </a:xfrm>
          <a:prstGeom prst="borderCallout1">
            <a:avLst>
              <a:gd name="adj1" fmla="val 21023"/>
              <a:gd name="adj2" fmla="val -6385"/>
              <a:gd name="adj3" fmla="val 207954"/>
              <a:gd name="adj4" fmla="val -200996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Tong / claquette + Baskets</a:t>
            </a:r>
          </a:p>
        </p:txBody>
      </p:sp>
      <p:sp>
        <p:nvSpPr>
          <p:cNvPr id="13" name="Légende encadrée 1 12">
            <a:extLst>
              <a:ext uri="{FF2B5EF4-FFF2-40B4-BE49-F238E27FC236}">
                <a16:creationId xmlns:a16="http://schemas.microsoft.com/office/drawing/2014/main" id="{8090FCA5-AC44-954B-A32D-BD8FEBC2E267}"/>
              </a:ext>
            </a:extLst>
          </p:cNvPr>
          <p:cNvSpPr/>
          <p:nvPr/>
        </p:nvSpPr>
        <p:spPr>
          <a:xfrm>
            <a:off x="5956300" y="3902075"/>
            <a:ext cx="1676400" cy="381000"/>
          </a:xfrm>
          <a:prstGeom prst="borderCallout1">
            <a:avLst>
              <a:gd name="adj1" fmla="val 18750"/>
              <a:gd name="adj2" fmla="val -8333"/>
              <a:gd name="adj3" fmla="val 60682"/>
              <a:gd name="adj4" fmla="val -258374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Crème solaire</a:t>
            </a:r>
          </a:p>
        </p:txBody>
      </p:sp>
      <p:sp>
        <p:nvSpPr>
          <p:cNvPr id="17" name="Légende encadrée 1 16">
            <a:extLst>
              <a:ext uri="{FF2B5EF4-FFF2-40B4-BE49-F238E27FC236}">
                <a16:creationId xmlns:a16="http://schemas.microsoft.com/office/drawing/2014/main" id="{03AA75B7-5DE7-B744-BD9C-E83AB224D96E}"/>
              </a:ext>
            </a:extLst>
          </p:cNvPr>
          <p:cNvSpPr/>
          <p:nvPr/>
        </p:nvSpPr>
        <p:spPr>
          <a:xfrm>
            <a:off x="5956300" y="1463675"/>
            <a:ext cx="1676400" cy="514392"/>
          </a:xfrm>
          <a:prstGeom prst="borderCallout1">
            <a:avLst>
              <a:gd name="adj1" fmla="val 18750"/>
              <a:gd name="adj2" fmla="val -8333"/>
              <a:gd name="adj3" fmla="val 257943"/>
              <a:gd name="adj4" fmla="val -220564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Maillot de bain (type piscine)</a:t>
            </a:r>
          </a:p>
        </p:txBody>
      </p:sp>
      <p:sp>
        <p:nvSpPr>
          <p:cNvPr id="18" name="Légende encadrée 1 17">
            <a:extLst>
              <a:ext uri="{FF2B5EF4-FFF2-40B4-BE49-F238E27FC236}">
                <a16:creationId xmlns:a16="http://schemas.microsoft.com/office/drawing/2014/main" id="{93A658AB-5356-6643-A6EC-514EF1563B1D}"/>
              </a:ext>
            </a:extLst>
          </p:cNvPr>
          <p:cNvSpPr/>
          <p:nvPr/>
        </p:nvSpPr>
        <p:spPr>
          <a:xfrm>
            <a:off x="5880100" y="4816475"/>
            <a:ext cx="1447800" cy="494806"/>
          </a:xfrm>
          <a:prstGeom prst="borderCallout1">
            <a:avLst>
              <a:gd name="adj1" fmla="val 18750"/>
              <a:gd name="adj2" fmla="val -8333"/>
              <a:gd name="adj3" fmla="val 70500"/>
              <a:gd name="adj4" fmla="val -285223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Casquette + gourde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651658" y="107920"/>
            <a:ext cx="6036945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dirty="0"/>
              <a:t>P</a:t>
            </a:r>
            <a:r>
              <a:rPr sz="6000" spc="10" dirty="0"/>
              <a:t>R</a:t>
            </a:r>
            <a:r>
              <a:rPr sz="6000" spc="-110" dirty="0"/>
              <a:t>I</a:t>
            </a:r>
            <a:r>
              <a:rPr sz="6000" spc="-215" dirty="0"/>
              <a:t>X</a:t>
            </a:r>
            <a:r>
              <a:rPr sz="6000" spc="-10" dirty="0"/>
              <a:t> </a:t>
            </a:r>
            <a:r>
              <a:rPr sz="6000" spc="-720" dirty="0"/>
              <a:t>D</a:t>
            </a:r>
            <a:r>
              <a:rPr sz="6000" spc="-690" dirty="0"/>
              <a:t>U</a:t>
            </a:r>
            <a:r>
              <a:rPr sz="6000" spc="25" dirty="0"/>
              <a:t> </a:t>
            </a:r>
            <a:r>
              <a:rPr sz="6000" spc="-620" dirty="0"/>
              <a:t>V</a:t>
            </a:r>
            <a:r>
              <a:rPr sz="6000" spc="-295" dirty="0"/>
              <a:t>OY</a:t>
            </a:r>
            <a:r>
              <a:rPr sz="6000" spc="-300" dirty="0"/>
              <a:t>A</a:t>
            </a:r>
            <a:r>
              <a:rPr sz="6000" spc="-245" dirty="0"/>
              <a:t>G</a:t>
            </a:r>
            <a:r>
              <a:rPr sz="6000" spc="60" dirty="0"/>
              <a:t>E</a:t>
            </a:r>
            <a:endParaRPr sz="6000"/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7</a:t>
            </a:fld>
            <a:endParaRPr dirty="0"/>
          </a:p>
        </p:txBody>
      </p:sp>
      <p:sp>
        <p:nvSpPr>
          <p:cNvPr id="8" name="object 8"/>
          <p:cNvSpPr txBox="1">
            <a:spLocks noGrp="1"/>
          </p:cNvSpPr>
          <p:nvPr>
            <p:ph type="body" idx="1"/>
          </p:nvPr>
        </p:nvSpPr>
        <p:spPr>
          <a:xfrm>
            <a:off x="791210" y="1301240"/>
            <a:ext cx="8382048" cy="857286"/>
          </a:xfrm>
          <a:prstGeom prst="rect">
            <a:avLst/>
          </a:prstGeom>
        </p:spPr>
        <p:txBody>
          <a:bodyPr vert="horz" wrap="square" lIns="0" tIns="125095" rIns="0" bIns="0" rtlCol="0">
            <a:spAutoFit/>
          </a:bodyPr>
          <a:lstStyle/>
          <a:p>
            <a:pPr marL="357505">
              <a:spcBef>
                <a:spcPts val="890"/>
              </a:spcBef>
            </a:pPr>
            <a:r>
              <a:rPr lang="fr-FR" spc="-5" dirty="0"/>
              <a:t>Prix</a:t>
            </a:r>
            <a:r>
              <a:rPr lang="fr-FR" spc="-10" dirty="0"/>
              <a:t> </a:t>
            </a:r>
            <a:r>
              <a:rPr lang="fr-FR" spc="-5" dirty="0"/>
              <a:t>initial</a:t>
            </a:r>
            <a:r>
              <a:rPr lang="fr-FR" spc="-25" dirty="0"/>
              <a:t> </a:t>
            </a:r>
            <a:r>
              <a:rPr lang="fr-FR" dirty="0"/>
              <a:t>:</a:t>
            </a:r>
            <a:r>
              <a:rPr lang="fr-FR" spc="-10" dirty="0"/>
              <a:t> </a:t>
            </a:r>
            <a:r>
              <a:rPr lang="fr-FR" spc="-5" dirty="0"/>
              <a:t>500</a:t>
            </a:r>
            <a:r>
              <a:rPr lang="fr-FR" dirty="0"/>
              <a:t>€ / élève</a:t>
            </a:r>
          </a:p>
          <a:p>
            <a:pPr marL="357505">
              <a:lnSpc>
                <a:spcPct val="100000"/>
              </a:lnSpc>
              <a:spcBef>
                <a:spcPts val="890"/>
              </a:spcBef>
            </a:pPr>
            <a:endParaRPr b="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48434" y="4543289"/>
            <a:ext cx="3733800" cy="282129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210"/>
              </a:lnSpc>
            </a:pPr>
            <a:r>
              <a:rPr sz="2000" b="1" spc="-5" dirty="0">
                <a:solidFill>
                  <a:srgbClr val="C8201D"/>
                </a:solidFill>
                <a:latin typeface="Arial"/>
                <a:cs typeface="Arial"/>
              </a:rPr>
              <a:t>Prix final</a:t>
            </a:r>
            <a:r>
              <a:rPr lang="fr-FR" sz="2000" b="1" spc="-5" dirty="0">
                <a:solidFill>
                  <a:srgbClr val="C8201D"/>
                </a:solidFill>
                <a:latin typeface="Arial"/>
                <a:cs typeface="Arial"/>
              </a:rPr>
              <a:t> du voyage</a:t>
            </a:r>
            <a:r>
              <a:rPr sz="2000" b="1" spc="-10" dirty="0">
                <a:solidFill>
                  <a:srgbClr val="C8201D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C8201D"/>
                </a:solidFill>
                <a:latin typeface="Arial"/>
                <a:cs typeface="Arial"/>
              </a:rPr>
              <a:t>:</a:t>
            </a:r>
            <a:r>
              <a:rPr sz="2000" b="1" spc="-10" dirty="0">
                <a:solidFill>
                  <a:srgbClr val="C8201D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C8201D"/>
                </a:solidFill>
                <a:latin typeface="Arial"/>
                <a:cs typeface="Arial"/>
              </a:rPr>
              <a:t>3</a:t>
            </a:r>
            <a:r>
              <a:rPr lang="fr-FR" sz="2000" b="1" dirty="0">
                <a:solidFill>
                  <a:srgbClr val="C8201D"/>
                </a:solidFill>
                <a:latin typeface="Arial"/>
                <a:cs typeface="Arial"/>
              </a:rPr>
              <a:t>15</a:t>
            </a:r>
            <a:r>
              <a:rPr sz="2000" b="1" dirty="0">
                <a:solidFill>
                  <a:srgbClr val="C8201D"/>
                </a:solidFill>
                <a:latin typeface="Arial"/>
                <a:cs typeface="Arial"/>
              </a:rPr>
              <a:t>€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91210" y="1729883"/>
            <a:ext cx="8501380" cy="1293303"/>
          </a:xfrm>
          <a:prstGeom prst="rect">
            <a:avLst/>
          </a:prstGeom>
        </p:spPr>
        <p:txBody>
          <a:bodyPr vert="horz" wrap="square" lIns="0" tIns="1250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85"/>
              </a:spcBef>
            </a:pPr>
            <a:r>
              <a:rPr lang="fr-FR" sz="2000" b="1" u="sng" spc="-5" dirty="0">
                <a:latin typeface="Arial"/>
                <a:cs typeface="Arial"/>
              </a:rPr>
              <a:t>Aides financières:</a:t>
            </a:r>
          </a:p>
          <a:p>
            <a:pPr marL="12700">
              <a:lnSpc>
                <a:spcPct val="100000"/>
              </a:lnSpc>
              <a:spcBef>
                <a:spcPts val="985"/>
              </a:spcBef>
            </a:pPr>
            <a:r>
              <a:rPr sz="2000" spc="-5" dirty="0">
                <a:latin typeface="Arial"/>
                <a:cs typeface="Arial"/>
              </a:rPr>
              <a:t>Participation</a:t>
            </a:r>
            <a:r>
              <a:rPr sz="200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du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FSE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: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lang="fr-FR" sz="2000" spc="-5" dirty="0">
                <a:latin typeface="Arial"/>
                <a:cs typeface="Arial"/>
              </a:rPr>
              <a:t>5</a:t>
            </a:r>
            <a:r>
              <a:rPr sz="2000" spc="-5" dirty="0">
                <a:latin typeface="Arial"/>
                <a:cs typeface="Arial"/>
              </a:rPr>
              <a:t>0,00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€ par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élève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90"/>
              </a:spcBef>
            </a:pPr>
            <a:r>
              <a:rPr lang="fr-FR" sz="2000" spc="-5" dirty="0">
                <a:latin typeface="Arial"/>
                <a:cs typeface="Arial"/>
              </a:rPr>
              <a:t>Participation de la coopérative scolaire: 30 € par élève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FAA5764-D99C-6740-B0AC-C9B2B5D1BADC}"/>
              </a:ext>
            </a:extLst>
          </p:cNvPr>
          <p:cNvSpPr txBox="1"/>
          <p:nvPr/>
        </p:nvSpPr>
        <p:spPr>
          <a:xfrm>
            <a:off x="791210" y="3183073"/>
            <a:ext cx="88665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u="sng" dirty="0"/>
              <a:t>Bénéfices récoltés par les actions de l’AS:</a:t>
            </a:r>
          </a:p>
          <a:p>
            <a:endParaRPr lang="fr-FR" b="1" u="sng" dirty="0"/>
          </a:p>
          <a:p>
            <a:r>
              <a:rPr lang="fr-FR" dirty="0"/>
              <a:t>65€ / élève pour le marché de Noël, la vente de pizzas et la soirée de l’AS soit 2145€</a:t>
            </a:r>
          </a:p>
          <a:p>
            <a:r>
              <a:rPr lang="fr-FR" dirty="0"/>
              <a:t>40€ / élève pour le tournoi futsal soit 1320 €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1008067-4139-8C4C-85B9-4DA5FC815875}"/>
              </a:ext>
            </a:extLst>
          </p:cNvPr>
          <p:cNvSpPr txBox="1"/>
          <p:nvPr/>
        </p:nvSpPr>
        <p:spPr>
          <a:xfrm>
            <a:off x="3441700" y="5045075"/>
            <a:ext cx="5173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/>
              <a:t>Soit un dernier chèque de 35€ au lieu de 130€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651658" y="107920"/>
            <a:ext cx="6036945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6000" dirty="0"/>
              <a:t>Extras</a:t>
            </a:r>
            <a:endParaRPr sz="6000" dirty="0"/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/>
              <a:t>8</a:t>
            </a:fld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418934" y="1424867"/>
            <a:ext cx="8269669" cy="2614818"/>
          </a:xfrm>
          <a:prstGeom prst="rect">
            <a:avLst/>
          </a:prstGeom>
        </p:spPr>
        <p:txBody>
          <a:bodyPr vert="horz" wrap="square" lIns="0" tIns="125730" rIns="0" bIns="0" rtlCol="0">
            <a:spAutoFit/>
          </a:bodyPr>
          <a:lstStyle/>
          <a:p>
            <a:pPr marL="355600" indent="-342900" algn="ctr">
              <a:lnSpc>
                <a:spcPct val="100000"/>
              </a:lnSpc>
              <a:spcBef>
                <a:spcPts val="990"/>
              </a:spcBef>
              <a:buFont typeface="Wingdings" pitchFamily="2" charset="2"/>
              <a:buChar char="v"/>
              <a:tabLst>
                <a:tab pos="6918325" algn="l"/>
              </a:tabLst>
            </a:pPr>
            <a:r>
              <a:rPr lang="fr-FR" sz="2000" b="1" spc="-5" dirty="0">
                <a:latin typeface="Arial"/>
                <a:cs typeface="Arial"/>
              </a:rPr>
              <a:t>Location de vélo </a:t>
            </a:r>
          </a:p>
          <a:p>
            <a:pPr marL="355600" indent="-342900" algn="ctr">
              <a:lnSpc>
                <a:spcPct val="100000"/>
              </a:lnSpc>
              <a:spcBef>
                <a:spcPts val="990"/>
              </a:spcBef>
              <a:buFont typeface="Wingdings" pitchFamily="2" charset="2"/>
              <a:buChar char="v"/>
              <a:tabLst>
                <a:tab pos="6918325" algn="l"/>
              </a:tabLst>
            </a:pPr>
            <a:r>
              <a:rPr lang="fr-FR" sz="2000" b="1" spc="-5" dirty="0">
                <a:latin typeface="Arial"/>
                <a:cs typeface="Arial"/>
              </a:rPr>
              <a:t>Organisation d’une soirée</a:t>
            </a:r>
          </a:p>
          <a:p>
            <a:pPr marL="355600" indent="-342900" algn="ctr">
              <a:lnSpc>
                <a:spcPct val="100000"/>
              </a:lnSpc>
              <a:spcBef>
                <a:spcPts val="990"/>
              </a:spcBef>
              <a:buFont typeface="Wingdings" pitchFamily="2" charset="2"/>
              <a:buChar char="v"/>
              <a:tabLst>
                <a:tab pos="6918325" algn="l"/>
              </a:tabLst>
            </a:pPr>
            <a:r>
              <a:rPr lang="fr-FR" sz="2000" b="1" spc="-5" dirty="0">
                <a:latin typeface="Arial"/>
                <a:cs typeface="Arial"/>
              </a:rPr>
              <a:t>Pique-nique du retour</a:t>
            </a:r>
          </a:p>
          <a:p>
            <a:pPr marL="355600" indent="-342900" algn="ctr">
              <a:lnSpc>
                <a:spcPct val="100000"/>
              </a:lnSpc>
              <a:spcBef>
                <a:spcPts val="990"/>
              </a:spcBef>
              <a:buFont typeface="Wingdings" pitchFamily="2" charset="2"/>
              <a:buChar char="v"/>
              <a:tabLst>
                <a:tab pos="6918325" algn="l"/>
              </a:tabLst>
            </a:pPr>
            <a:r>
              <a:rPr lang="fr-FR" sz="2000" b="1" spc="-5" dirty="0">
                <a:latin typeface="Arial"/>
                <a:cs typeface="Arial"/>
              </a:rPr>
              <a:t>Glaces</a:t>
            </a:r>
          </a:p>
          <a:p>
            <a:pPr marL="12700">
              <a:lnSpc>
                <a:spcPct val="100000"/>
              </a:lnSpc>
              <a:spcBef>
                <a:spcPts val="990"/>
              </a:spcBef>
              <a:tabLst>
                <a:tab pos="6918325" algn="l"/>
              </a:tabLst>
            </a:pPr>
            <a:endParaRPr lang="fr-FR"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90"/>
              </a:spcBef>
              <a:tabLst>
                <a:tab pos="6918325" algn="l"/>
              </a:tabLst>
            </a:pPr>
            <a:endParaRPr sz="2000" dirty="0">
              <a:latin typeface="Arial"/>
              <a:cs typeface="Arial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5588E5D-1D02-C447-8104-7993B84637E1}"/>
              </a:ext>
            </a:extLst>
          </p:cNvPr>
          <p:cNvSpPr txBox="1"/>
          <p:nvPr/>
        </p:nvSpPr>
        <p:spPr>
          <a:xfrm>
            <a:off x="594635" y="3597564"/>
            <a:ext cx="52437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u="sng" dirty="0"/>
          </a:p>
          <a:p>
            <a:r>
              <a:rPr lang="fr-FR" u="sng" dirty="0"/>
              <a:t>Revenus pour les extras: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/>
              <a:t>La vente des brioches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/>
              <a:t>Aides financières de la part du conseil régional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5005</TotalTime>
  <Words>352</Words>
  <Application>Microsoft Macintosh PowerPoint</Application>
  <PresentationFormat>Personnalisé</PresentationFormat>
  <Paragraphs>100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Lucida Sans</vt:lpstr>
      <vt:lpstr>Times New Roman</vt:lpstr>
      <vt:lpstr>Wingdings</vt:lpstr>
      <vt:lpstr>Office Theme</vt:lpstr>
      <vt:lpstr>VOYAGE AU SURF</vt:lpstr>
      <vt:lpstr>Séjour surf  VIEUX-BOUCAU-LES-BAINS</vt:lpstr>
      <vt:lpstr>TRANSPORT</vt:lpstr>
      <vt:lpstr>Organisation séjour </vt:lpstr>
      <vt:lpstr>REGLEMENT DU SEJOUR</vt:lpstr>
      <vt:lpstr>    TROUSSEAU</vt:lpstr>
      <vt:lpstr>PRIX DU VOYAGE</vt:lpstr>
      <vt:lpstr>Extras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Lights</dc:title>
  <cp:lastModifiedBy>maeva brahmi</cp:lastModifiedBy>
  <cp:revision>6</cp:revision>
  <dcterms:created xsi:type="dcterms:W3CDTF">2022-11-14T18:05:10Z</dcterms:created>
  <dcterms:modified xsi:type="dcterms:W3CDTF">2023-04-24T15:18:27Z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2022-10-06T00:00:00Z</vt:filetime>
  </property>
  <property fmtid="{D5CDD505-2E9C-101B-9397-08002B2CF9AE}" pid="3" name="Creator">
    <vt:lpwstr>Impress</vt:lpwstr>
  </property>
  <property fmtid="{D5CDD505-2E9C-101B-9397-08002B2CF9AE}" pid="4" name="LastSaved">
    <vt:filetime>2022-10-06T00:00:00Z</vt:filetime>
  </property>
</Properties>
</file>